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50" r:id="rId2"/>
    <p:sldId id="384" r:id="rId3"/>
    <p:sldId id="385" r:id="rId4"/>
    <p:sldId id="399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13" r:id="rId13"/>
    <p:sldId id="407" r:id="rId14"/>
    <p:sldId id="414" r:id="rId15"/>
    <p:sldId id="412" r:id="rId16"/>
    <p:sldId id="419" r:id="rId17"/>
    <p:sldId id="410" r:id="rId18"/>
    <p:sldId id="420" r:id="rId19"/>
    <p:sldId id="411" r:id="rId20"/>
    <p:sldId id="421" r:id="rId21"/>
    <p:sldId id="416" r:id="rId22"/>
    <p:sldId id="418" r:id="rId23"/>
    <p:sldId id="422" r:id="rId24"/>
    <p:sldId id="408" r:id="rId25"/>
    <p:sldId id="424" r:id="rId26"/>
    <p:sldId id="42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16" autoAdjust="0"/>
    <p:restoredTop sz="94660"/>
  </p:normalViewPr>
  <p:slideViewPr>
    <p:cSldViewPr snapToGrid="0">
      <p:cViewPr varScale="1">
        <p:scale>
          <a:sx n="88" d="100"/>
          <a:sy n="88" d="100"/>
        </p:scale>
        <p:origin x="87" y="2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217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Ding Xiang" userId="5d49a64f78317fbe" providerId="LiveId" clId="{B24128AB-C535-4535-A1E6-8C291C8AA427}"/>
    <pc:docChg chg="undo custSel addSld delSld modSld sldOrd">
      <pc:chgData name="Cheng Ding Xiang" userId="5d49a64f78317fbe" providerId="LiveId" clId="{B24128AB-C535-4535-A1E6-8C291C8AA427}" dt="2022-08-18T13:33:26.813" v="1081"/>
      <pc:docMkLst>
        <pc:docMk/>
      </pc:docMkLst>
      <pc:sldChg chg="modSp mod">
        <pc:chgData name="Cheng Ding Xiang" userId="5d49a64f78317fbe" providerId="LiveId" clId="{B24128AB-C535-4535-A1E6-8C291C8AA427}" dt="2022-08-16T07:27:13.073" v="44" actId="404"/>
        <pc:sldMkLst>
          <pc:docMk/>
          <pc:sldMk cId="7774818" sldId="405"/>
        </pc:sldMkLst>
        <pc:spChg chg="mod">
          <ac:chgData name="Cheng Ding Xiang" userId="5d49a64f78317fbe" providerId="LiveId" clId="{B24128AB-C535-4535-A1E6-8C291C8AA427}" dt="2022-08-16T07:27:13.073" v="44" actId="404"/>
          <ac:spMkLst>
            <pc:docMk/>
            <pc:sldMk cId="7774818" sldId="405"/>
            <ac:spMk id="10" creationId="{D978EA3D-BE5B-F7EC-F207-12724DC7F97C}"/>
          </ac:spMkLst>
        </pc:spChg>
      </pc:sldChg>
      <pc:sldChg chg="modSp mod">
        <pc:chgData name="Cheng Ding Xiang" userId="5d49a64f78317fbe" providerId="LiveId" clId="{B24128AB-C535-4535-A1E6-8C291C8AA427}" dt="2022-08-18T13:22:52.970" v="688" actId="20577"/>
        <pc:sldMkLst>
          <pc:docMk/>
          <pc:sldMk cId="4040000776" sldId="406"/>
        </pc:sldMkLst>
        <pc:spChg chg="mod">
          <ac:chgData name="Cheng Ding Xiang" userId="5d49a64f78317fbe" providerId="LiveId" clId="{B24128AB-C535-4535-A1E6-8C291C8AA427}" dt="2022-08-18T13:22:52.970" v="688" actId="20577"/>
          <ac:spMkLst>
            <pc:docMk/>
            <pc:sldMk cId="4040000776" sldId="406"/>
            <ac:spMk id="2" creationId="{1E72C276-1728-92F1-2D83-4D93BE93BB1F}"/>
          </ac:spMkLst>
        </pc:spChg>
        <pc:spChg chg="mod">
          <ac:chgData name="Cheng Ding Xiang" userId="5d49a64f78317fbe" providerId="LiveId" clId="{B24128AB-C535-4535-A1E6-8C291C8AA427}" dt="2022-08-18T13:15:36.837" v="242" actId="20577"/>
          <ac:spMkLst>
            <pc:docMk/>
            <pc:sldMk cId="4040000776" sldId="406"/>
            <ac:spMk id="10" creationId="{D978EA3D-BE5B-F7EC-F207-12724DC7F97C}"/>
          </ac:spMkLst>
        </pc:spChg>
      </pc:sldChg>
      <pc:sldChg chg="modSp mod ord">
        <pc:chgData name="Cheng Ding Xiang" userId="5d49a64f78317fbe" providerId="LiveId" clId="{B24128AB-C535-4535-A1E6-8C291C8AA427}" dt="2022-08-18T13:29:52.146" v="896" actId="20577"/>
        <pc:sldMkLst>
          <pc:docMk/>
          <pc:sldMk cId="2023956389" sldId="408"/>
        </pc:sldMkLst>
        <pc:spChg chg="mod">
          <ac:chgData name="Cheng Ding Xiang" userId="5d49a64f78317fbe" providerId="LiveId" clId="{B24128AB-C535-4535-A1E6-8C291C8AA427}" dt="2022-08-18T13:29:52.146" v="896" actId="20577"/>
          <ac:spMkLst>
            <pc:docMk/>
            <pc:sldMk cId="2023956389" sldId="408"/>
            <ac:spMk id="2" creationId="{1E72C276-1728-92F1-2D83-4D93BE93BB1F}"/>
          </ac:spMkLst>
        </pc:spChg>
        <pc:spChg chg="mod">
          <ac:chgData name="Cheng Ding Xiang" userId="5d49a64f78317fbe" providerId="LiveId" clId="{B24128AB-C535-4535-A1E6-8C291C8AA427}" dt="2022-08-18T13:29:31.119" v="882" actId="20577"/>
          <ac:spMkLst>
            <pc:docMk/>
            <pc:sldMk cId="2023956389" sldId="408"/>
            <ac:spMk id="10" creationId="{D978EA3D-BE5B-F7EC-F207-12724DC7F97C}"/>
          </ac:spMkLst>
        </pc:spChg>
      </pc:sldChg>
      <pc:sldChg chg="modSp del mod">
        <pc:chgData name="Cheng Ding Xiang" userId="5d49a64f78317fbe" providerId="LiveId" clId="{B24128AB-C535-4535-A1E6-8C291C8AA427}" dt="2022-08-18T07:49:02.727" v="137" actId="47"/>
        <pc:sldMkLst>
          <pc:docMk/>
          <pc:sldMk cId="3860654549" sldId="409"/>
        </pc:sldMkLst>
        <pc:spChg chg="mod">
          <ac:chgData name="Cheng Ding Xiang" userId="5d49a64f78317fbe" providerId="LiveId" clId="{B24128AB-C535-4535-A1E6-8C291C8AA427}" dt="2022-08-17T05:36:41.891" v="66" actId="368"/>
          <ac:spMkLst>
            <pc:docMk/>
            <pc:sldMk cId="3860654549" sldId="409"/>
            <ac:spMk id="10" creationId="{D978EA3D-BE5B-F7EC-F207-12724DC7F97C}"/>
          </ac:spMkLst>
        </pc:spChg>
      </pc:sldChg>
      <pc:sldChg chg="modSp mod ord">
        <pc:chgData name="Cheng Ding Xiang" userId="5d49a64f78317fbe" providerId="LiveId" clId="{B24128AB-C535-4535-A1E6-8C291C8AA427}" dt="2022-08-18T13:21:52.235" v="538" actId="20577"/>
        <pc:sldMkLst>
          <pc:docMk/>
          <pc:sldMk cId="2494954068" sldId="410"/>
        </pc:sldMkLst>
        <pc:spChg chg="mod">
          <ac:chgData name="Cheng Ding Xiang" userId="5d49a64f78317fbe" providerId="LiveId" clId="{B24128AB-C535-4535-A1E6-8C291C8AA427}" dt="2022-08-18T13:21:52.235" v="538" actId="20577"/>
          <ac:spMkLst>
            <pc:docMk/>
            <pc:sldMk cId="2494954068" sldId="410"/>
            <ac:spMk id="2" creationId="{1E72C276-1728-92F1-2D83-4D93BE93BB1F}"/>
          </ac:spMkLst>
        </pc:spChg>
        <pc:spChg chg="mod">
          <ac:chgData name="Cheng Ding Xiang" userId="5d49a64f78317fbe" providerId="LiveId" clId="{B24128AB-C535-4535-A1E6-8C291C8AA427}" dt="2022-08-18T13:19:45.858" v="318" actId="20577"/>
          <ac:spMkLst>
            <pc:docMk/>
            <pc:sldMk cId="2494954068" sldId="410"/>
            <ac:spMk id="10" creationId="{D978EA3D-BE5B-F7EC-F207-12724DC7F97C}"/>
          </ac:spMkLst>
        </pc:spChg>
      </pc:sldChg>
      <pc:sldChg chg="modSp mod ord">
        <pc:chgData name="Cheng Ding Xiang" userId="5d49a64f78317fbe" providerId="LiveId" clId="{B24128AB-C535-4535-A1E6-8C291C8AA427}" dt="2022-08-18T13:21:35.927" v="507" actId="20577"/>
        <pc:sldMkLst>
          <pc:docMk/>
          <pc:sldMk cId="1752679821" sldId="411"/>
        </pc:sldMkLst>
        <pc:spChg chg="mod">
          <ac:chgData name="Cheng Ding Xiang" userId="5d49a64f78317fbe" providerId="LiveId" clId="{B24128AB-C535-4535-A1E6-8C291C8AA427}" dt="2022-08-18T13:21:35.927" v="507" actId="20577"/>
          <ac:spMkLst>
            <pc:docMk/>
            <pc:sldMk cId="1752679821" sldId="411"/>
            <ac:spMk id="2" creationId="{1E72C276-1728-92F1-2D83-4D93BE93BB1F}"/>
          </ac:spMkLst>
        </pc:spChg>
      </pc:sldChg>
      <pc:sldChg chg="modSp mod ord">
        <pc:chgData name="Cheng Ding Xiang" userId="5d49a64f78317fbe" providerId="LiveId" clId="{B24128AB-C535-4535-A1E6-8C291C8AA427}" dt="2022-08-18T13:22:11.558" v="584" actId="20577"/>
        <pc:sldMkLst>
          <pc:docMk/>
          <pc:sldMk cId="1016766524" sldId="412"/>
        </pc:sldMkLst>
        <pc:spChg chg="mod">
          <ac:chgData name="Cheng Ding Xiang" userId="5d49a64f78317fbe" providerId="LiveId" clId="{B24128AB-C535-4535-A1E6-8C291C8AA427}" dt="2022-08-18T13:22:11.558" v="584" actId="20577"/>
          <ac:spMkLst>
            <pc:docMk/>
            <pc:sldMk cId="1016766524" sldId="412"/>
            <ac:spMk id="2" creationId="{1E72C276-1728-92F1-2D83-4D93BE93BB1F}"/>
          </ac:spMkLst>
        </pc:spChg>
      </pc:sldChg>
      <pc:sldChg chg="addSp delSp modSp new mod delAnim modAnim">
        <pc:chgData name="Cheng Ding Xiang" userId="5d49a64f78317fbe" providerId="LiveId" clId="{B24128AB-C535-4535-A1E6-8C291C8AA427}" dt="2022-08-17T05:20:09.735" v="51" actId="1076"/>
        <pc:sldMkLst>
          <pc:docMk/>
          <pc:sldMk cId="1963570011" sldId="413"/>
        </pc:sldMkLst>
        <pc:picChg chg="add del mod">
          <ac:chgData name="Cheng Ding Xiang" userId="5d49a64f78317fbe" providerId="LiveId" clId="{B24128AB-C535-4535-A1E6-8C291C8AA427}" dt="2022-08-16T07:32:35.193" v="47" actId="478"/>
          <ac:picMkLst>
            <pc:docMk/>
            <pc:sldMk cId="1963570011" sldId="413"/>
            <ac:picMk id="4" creationId="{334FE18B-DB6F-FB50-8A5C-B70DE35FCB44}"/>
          </ac:picMkLst>
        </pc:picChg>
        <pc:picChg chg="add mod">
          <ac:chgData name="Cheng Ding Xiang" userId="5d49a64f78317fbe" providerId="LiveId" clId="{B24128AB-C535-4535-A1E6-8C291C8AA427}" dt="2022-08-17T05:20:09.735" v="51" actId="1076"/>
          <ac:picMkLst>
            <pc:docMk/>
            <pc:sldMk cId="1963570011" sldId="413"/>
            <ac:picMk id="5" creationId="{8567C18E-15D0-16D4-048B-BDF95ABA223B}"/>
          </ac:picMkLst>
        </pc:picChg>
      </pc:sldChg>
      <pc:sldChg chg="addSp delSp modSp new mod delAnim modAnim">
        <pc:chgData name="Cheng Ding Xiang" userId="5d49a64f78317fbe" providerId="LiveId" clId="{B24128AB-C535-4535-A1E6-8C291C8AA427}" dt="2022-08-18T06:43:37.265" v="134" actId="1076"/>
        <pc:sldMkLst>
          <pc:docMk/>
          <pc:sldMk cId="4010378032" sldId="414"/>
        </pc:sldMkLst>
        <pc:picChg chg="add del mod">
          <ac:chgData name="Cheng Ding Xiang" userId="5d49a64f78317fbe" providerId="LiveId" clId="{B24128AB-C535-4535-A1E6-8C291C8AA427}" dt="2022-08-18T06:43:05.223" v="131" actId="478"/>
          <ac:picMkLst>
            <pc:docMk/>
            <pc:sldMk cId="4010378032" sldId="414"/>
            <ac:picMk id="4" creationId="{1FA7C79E-7326-60C0-A7DA-EC07661DDCC0}"/>
          </ac:picMkLst>
        </pc:picChg>
        <pc:picChg chg="add mod">
          <ac:chgData name="Cheng Ding Xiang" userId="5d49a64f78317fbe" providerId="LiveId" clId="{B24128AB-C535-4535-A1E6-8C291C8AA427}" dt="2022-08-18T06:43:37.265" v="134" actId="1076"/>
          <ac:picMkLst>
            <pc:docMk/>
            <pc:sldMk cId="4010378032" sldId="414"/>
            <ac:picMk id="5" creationId="{C6F4600A-D661-70BB-97FB-9F4FE43DA17E}"/>
          </ac:picMkLst>
        </pc:picChg>
      </pc:sldChg>
      <pc:sldChg chg="add del">
        <pc:chgData name="Cheng Ding Xiang" userId="5d49a64f78317fbe" providerId="LiveId" clId="{B24128AB-C535-4535-A1E6-8C291C8AA427}" dt="2022-08-18T07:49:02.727" v="137" actId="47"/>
        <pc:sldMkLst>
          <pc:docMk/>
          <pc:sldMk cId="636069644" sldId="415"/>
        </pc:sldMkLst>
      </pc:sldChg>
      <pc:sldChg chg="modSp add mod">
        <pc:chgData name="Cheng Ding Xiang" userId="5d49a64f78317fbe" providerId="LiveId" clId="{B24128AB-C535-4535-A1E6-8C291C8AA427}" dt="2022-08-18T13:21:17.536" v="486" actId="20577"/>
        <pc:sldMkLst>
          <pc:docMk/>
          <pc:sldMk cId="2588055291" sldId="416"/>
        </pc:sldMkLst>
        <pc:spChg chg="mod">
          <ac:chgData name="Cheng Ding Xiang" userId="5d49a64f78317fbe" providerId="LiveId" clId="{B24128AB-C535-4535-A1E6-8C291C8AA427}" dt="2022-08-18T13:21:17.536" v="486" actId="20577"/>
          <ac:spMkLst>
            <pc:docMk/>
            <pc:sldMk cId="2588055291" sldId="416"/>
            <ac:spMk id="2" creationId="{1E72C276-1728-92F1-2D83-4D93BE93BB1F}"/>
          </ac:spMkLst>
        </pc:spChg>
        <pc:spChg chg="mod">
          <ac:chgData name="Cheng Ding Xiang" userId="5d49a64f78317fbe" providerId="LiveId" clId="{B24128AB-C535-4535-A1E6-8C291C8AA427}" dt="2022-08-18T13:20:31.448" v="436" actId="20577"/>
          <ac:spMkLst>
            <pc:docMk/>
            <pc:sldMk cId="2588055291" sldId="416"/>
            <ac:spMk id="10" creationId="{D978EA3D-BE5B-F7EC-F207-12724DC7F97C}"/>
          </ac:spMkLst>
        </pc:spChg>
      </pc:sldChg>
      <pc:sldChg chg="add del">
        <pc:chgData name="Cheng Ding Xiang" userId="5d49a64f78317fbe" providerId="LiveId" clId="{B24128AB-C535-4535-A1E6-8C291C8AA427}" dt="2022-08-18T07:56:14.633" v="152" actId="47"/>
        <pc:sldMkLst>
          <pc:docMk/>
          <pc:sldMk cId="1972414188" sldId="417"/>
        </pc:sldMkLst>
      </pc:sldChg>
      <pc:sldChg chg="modSp add mod">
        <pc:chgData name="Cheng Ding Xiang" userId="5d49a64f78317fbe" providerId="LiveId" clId="{B24128AB-C535-4535-A1E6-8C291C8AA427}" dt="2022-08-18T13:21:23.103" v="487"/>
        <pc:sldMkLst>
          <pc:docMk/>
          <pc:sldMk cId="756063330" sldId="418"/>
        </pc:sldMkLst>
        <pc:spChg chg="mod">
          <ac:chgData name="Cheng Ding Xiang" userId="5d49a64f78317fbe" providerId="LiveId" clId="{B24128AB-C535-4535-A1E6-8C291C8AA427}" dt="2022-08-18T13:21:23.103" v="487"/>
          <ac:spMkLst>
            <pc:docMk/>
            <pc:sldMk cId="756063330" sldId="418"/>
            <ac:spMk id="2" creationId="{1E72C276-1728-92F1-2D83-4D93BE93BB1F}"/>
          </ac:spMkLst>
        </pc:spChg>
        <pc:spChg chg="mod">
          <ac:chgData name="Cheng Ding Xiang" userId="5d49a64f78317fbe" providerId="LiveId" clId="{B24128AB-C535-4535-A1E6-8C291C8AA427}" dt="2022-08-18T13:20:38.863" v="440"/>
          <ac:spMkLst>
            <pc:docMk/>
            <pc:sldMk cId="756063330" sldId="418"/>
            <ac:spMk id="10" creationId="{D978EA3D-BE5B-F7EC-F207-12724DC7F97C}"/>
          </ac:spMkLst>
        </pc:spChg>
      </pc:sldChg>
      <pc:sldChg chg="addSp modSp new modAnim">
        <pc:chgData name="Cheng Ding Xiang" userId="5d49a64f78317fbe" providerId="LiveId" clId="{B24128AB-C535-4535-A1E6-8C291C8AA427}" dt="2022-08-18T07:04:14.510" v="136"/>
        <pc:sldMkLst>
          <pc:docMk/>
          <pc:sldMk cId="1373459844" sldId="419"/>
        </pc:sldMkLst>
        <pc:picChg chg="add mod">
          <ac:chgData name="Cheng Ding Xiang" userId="5d49a64f78317fbe" providerId="LiveId" clId="{B24128AB-C535-4535-A1E6-8C291C8AA427}" dt="2022-08-18T07:04:14.510" v="136"/>
          <ac:picMkLst>
            <pc:docMk/>
            <pc:sldMk cId="1373459844" sldId="419"/>
            <ac:picMk id="4" creationId="{830C60AB-F037-63D9-DC48-1404C657EB15}"/>
          </ac:picMkLst>
        </pc:picChg>
      </pc:sldChg>
      <pc:sldChg chg="addSp delSp modSp new mod addAnim delAnim modAnim">
        <pc:chgData name="Cheng Ding Xiang" userId="5d49a64f78317fbe" providerId="LiveId" clId="{B24128AB-C535-4535-A1E6-8C291C8AA427}" dt="2022-08-18T13:14:35.853" v="192" actId="478"/>
        <pc:sldMkLst>
          <pc:docMk/>
          <pc:sldMk cId="4151603212" sldId="420"/>
        </pc:sldMkLst>
        <pc:picChg chg="add del mod">
          <ac:chgData name="Cheng Ding Xiang" userId="5d49a64f78317fbe" providerId="LiveId" clId="{B24128AB-C535-4535-A1E6-8C291C8AA427}" dt="2022-08-18T13:14:35.853" v="192" actId="478"/>
          <ac:picMkLst>
            <pc:docMk/>
            <pc:sldMk cId="4151603212" sldId="420"/>
            <ac:picMk id="4" creationId="{CA68C246-2124-F8A0-5857-5D23E7DEFA54}"/>
          </ac:picMkLst>
        </pc:picChg>
      </pc:sldChg>
      <pc:sldChg chg="addSp modSp new modAnim">
        <pc:chgData name="Cheng Ding Xiang" userId="5d49a64f78317fbe" providerId="LiveId" clId="{B24128AB-C535-4535-A1E6-8C291C8AA427}" dt="2022-08-18T07:55:56.847" v="151"/>
        <pc:sldMkLst>
          <pc:docMk/>
          <pc:sldMk cId="2810732175" sldId="421"/>
        </pc:sldMkLst>
        <pc:picChg chg="add mod">
          <ac:chgData name="Cheng Ding Xiang" userId="5d49a64f78317fbe" providerId="LiveId" clId="{B24128AB-C535-4535-A1E6-8C291C8AA427}" dt="2022-08-18T07:55:56.847" v="151"/>
          <ac:picMkLst>
            <pc:docMk/>
            <pc:sldMk cId="2810732175" sldId="421"/>
            <ac:picMk id="4" creationId="{F0FF685E-A7D9-CC29-BCF8-6AA5D5366CCA}"/>
          </ac:picMkLst>
        </pc:picChg>
      </pc:sldChg>
      <pc:sldChg chg="new del">
        <pc:chgData name="Cheng Ding Xiang" userId="5d49a64f78317fbe" providerId="LiveId" clId="{B24128AB-C535-4535-A1E6-8C291C8AA427}" dt="2022-08-18T07:53:18.798" v="149" actId="47"/>
        <pc:sldMkLst>
          <pc:docMk/>
          <pc:sldMk cId="3060014551" sldId="421"/>
        </pc:sldMkLst>
      </pc:sldChg>
      <pc:sldChg chg="addSp modSp new mod modAnim">
        <pc:chgData name="Cheng Ding Xiang" userId="5d49a64f78317fbe" providerId="LiveId" clId="{B24128AB-C535-4535-A1E6-8C291C8AA427}" dt="2022-08-18T13:13:54.346" v="190" actId="20577"/>
        <pc:sldMkLst>
          <pc:docMk/>
          <pc:sldMk cId="3880643506" sldId="422"/>
        </pc:sldMkLst>
        <pc:spChg chg="mod">
          <ac:chgData name="Cheng Ding Xiang" userId="5d49a64f78317fbe" providerId="LiveId" clId="{B24128AB-C535-4535-A1E6-8C291C8AA427}" dt="2022-08-18T13:13:54.346" v="190" actId="20577"/>
          <ac:spMkLst>
            <pc:docMk/>
            <pc:sldMk cId="3880643506" sldId="422"/>
            <ac:spMk id="2" creationId="{55BF1EFF-837A-54E7-A146-C230CDEA26BE}"/>
          </ac:spMkLst>
        </pc:spChg>
        <pc:picChg chg="add mod">
          <ac:chgData name="Cheng Ding Xiang" userId="5d49a64f78317fbe" providerId="LiveId" clId="{B24128AB-C535-4535-A1E6-8C291C8AA427}" dt="2022-08-18T08:03:48.731" v="171"/>
          <ac:picMkLst>
            <pc:docMk/>
            <pc:sldMk cId="3880643506" sldId="422"/>
            <ac:picMk id="5" creationId="{EB4AF7D6-7BFE-82EC-C95E-FE51B7A0EF6E}"/>
          </ac:picMkLst>
        </pc:picChg>
      </pc:sldChg>
      <pc:sldChg chg="modSp new del mod">
        <pc:chgData name="Cheng Ding Xiang" userId="5d49a64f78317fbe" providerId="LiveId" clId="{B24128AB-C535-4535-A1E6-8C291C8AA427}" dt="2022-08-18T13:30:01.662" v="905" actId="47"/>
        <pc:sldMkLst>
          <pc:docMk/>
          <pc:sldMk cId="980408431" sldId="423"/>
        </pc:sldMkLst>
        <pc:spChg chg="mod">
          <ac:chgData name="Cheng Ding Xiang" userId="5d49a64f78317fbe" providerId="LiveId" clId="{B24128AB-C535-4535-A1E6-8C291C8AA427}" dt="2022-08-18T13:29:55.475" v="903" actId="20577"/>
          <ac:spMkLst>
            <pc:docMk/>
            <pc:sldMk cId="980408431" sldId="423"/>
            <ac:spMk id="2" creationId="{40112516-A441-1666-77C9-4C2D215510CD}"/>
          </ac:spMkLst>
        </pc:spChg>
      </pc:sldChg>
      <pc:sldChg chg="new del ord">
        <pc:chgData name="Cheng Ding Xiang" userId="5d49a64f78317fbe" providerId="LiveId" clId="{B24128AB-C535-4535-A1E6-8C291C8AA427}" dt="2022-08-18T13:21:04.428" v="444" actId="47"/>
        <pc:sldMkLst>
          <pc:docMk/>
          <pc:sldMk cId="1327581862" sldId="423"/>
        </pc:sldMkLst>
      </pc:sldChg>
      <pc:sldChg chg="modSp new mod">
        <pc:chgData name="Cheng Ding Xiang" userId="5d49a64f78317fbe" providerId="LiveId" clId="{B24128AB-C535-4535-A1E6-8C291C8AA427}" dt="2022-08-18T13:32:03.975" v="1079" actId="20577"/>
        <pc:sldMkLst>
          <pc:docMk/>
          <pc:sldMk cId="3252150598" sldId="424"/>
        </pc:sldMkLst>
        <pc:spChg chg="mod">
          <ac:chgData name="Cheng Ding Xiang" userId="5d49a64f78317fbe" providerId="LiveId" clId="{B24128AB-C535-4535-A1E6-8C291C8AA427}" dt="2022-08-18T13:30:04.094" v="912" actId="20577"/>
          <ac:spMkLst>
            <pc:docMk/>
            <pc:sldMk cId="3252150598" sldId="424"/>
            <ac:spMk id="2" creationId="{A661456C-EED1-A0A0-B708-50CC935049C8}"/>
          </ac:spMkLst>
        </pc:spChg>
        <pc:spChg chg="mod">
          <ac:chgData name="Cheng Ding Xiang" userId="5d49a64f78317fbe" providerId="LiveId" clId="{B24128AB-C535-4535-A1E6-8C291C8AA427}" dt="2022-08-18T13:32:03.975" v="1079" actId="20577"/>
          <ac:spMkLst>
            <pc:docMk/>
            <pc:sldMk cId="3252150598" sldId="424"/>
            <ac:spMk id="3" creationId="{F7039DD2-8EF4-1CC4-219F-E817A040662D}"/>
          </ac:spMkLst>
        </pc:spChg>
      </pc:sldChg>
      <pc:sldChg chg="addSp modSp new modAnim">
        <pc:chgData name="Cheng Ding Xiang" userId="5d49a64f78317fbe" providerId="LiveId" clId="{B24128AB-C535-4535-A1E6-8C291C8AA427}" dt="2022-08-18T13:33:26.813" v="1081"/>
        <pc:sldMkLst>
          <pc:docMk/>
          <pc:sldMk cId="963619435" sldId="425"/>
        </pc:sldMkLst>
        <pc:picChg chg="add mod">
          <ac:chgData name="Cheng Ding Xiang" userId="5d49a64f78317fbe" providerId="LiveId" clId="{B24128AB-C535-4535-A1E6-8C291C8AA427}" dt="2022-08-18T13:33:26.813" v="1081"/>
          <ac:picMkLst>
            <pc:docMk/>
            <pc:sldMk cId="963619435" sldId="425"/>
            <ac:picMk id="4" creationId="{D6F84D8F-CBF5-3255-0534-6D3EF9AD95D0}"/>
          </ac:picMkLst>
        </pc:picChg>
      </pc:sldChg>
    </pc:docChg>
  </pc:docChgLst>
  <pc:docChgLst>
    <pc:chgData name="Cheng Ding Xiang" userId="5d49a64f78317fbe" providerId="LiveId" clId="{CBD05353-43F2-4BCA-B9A5-B1A67DB76381}"/>
    <pc:docChg chg="modSld">
      <pc:chgData name="Cheng Ding Xiang" userId="5d49a64f78317fbe" providerId="LiveId" clId="{CBD05353-43F2-4BCA-B9A5-B1A67DB76381}" dt="2020-08-25T07:38:41.049" v="0" actId="688"/>
      <pc:docMkLst>
        <pc:docMk/>
      </pc:docMkLst>
      <pc:sldChg chg="modSp">
        <pc:chgData name="Cheng Ding Xiang" userId="5d49a64f78317fbe" providerId="LiveId" clId="{CBD05353-43F2-4BCA-B9A5-B1A67DB76381}" dt="2020-08-25T07:38:41.049" v="0" actId="688"/>
        <pc:sldMkLst>
          <pc:docMk/>
          <pc:sldMk cId="3728900735" sldId="373"/>
        </pc:sldMkLst>
        <pc:picChg chg="mod">
          <ac:chgData name="Cheng Ding Xiang" userId="5d49a64f78317fbe" providerId="LiveId" clId="{CBD05353-43F2-4BCA-B9A5-B1A67DB76381}" dt="2020-08-25T07:38:41.049" v="0" actId="688"/>
          <ac:picMkLst>
            <pc:docMk/>
            <pc:sldMk cId="3728900735" sldId="373"/>
            <ac:picMk id="5122" creationId="{00000000-0000-0000-0000-000000000000}"/>
          </ac:picMkLst>
        </pc:picChg>
      </pc:sldChg>
    </pc:docChg>
  </pc:docChgLst>
  <pc:docChgLst>
    <pc:chgData name="Cheng Ding Xiang" userId="5d49a64f78317fbe" providerId="LiveId" clId="{576A8C20-2154-4F42-9DE3-CF2D599C71CA}"/>
    <pc:docChg chg="custSel addSld modSld modMainMaster">
      <pc:chgData name="Cheng Ding Xiang" userId="5d49a64f78317fbe" providerId="LiveId" clId="{576A8C20-2154-4F42-9DE3-CF2D599C71CA}" dt="2022-07-22T08:14:34.841" v="185" actId="1076"/>
      <pc:docMkLst>
        <pc:docMk/>
      </pc:docMkLst>
      <pc:sldChg chg="modSp mod">
        <pc:chgData name="Cheng Ding Xiang" userId="5d49a64f78317fbe" providerId="LiveId" clId="{576A8C20-2154-4F42-9DE3-CF2D599C71CA}" dt="2022-07-22T04:27:05.221" v="14" actId="20577"/>
        <pc:sldMkLst>
          <pc:docMk/>
          <pc:sldMk cId="3976512970" sldId="350"/>
        </pc:sldMkLst>
        <pc:spChg chg="mod">
          <ac:chgData name="Cheng Ding Xiang" userId="5d49a64f78317fbe" providerId="LiveId" clId="{576A8C20-2154-4F42-9DE3-CF2D599C71CA}" dt="2022-07-22T04:27:05.221" v="14" actId="20577"/>
          <ac:spMkLst>
            <pc:docMk/>
            <pc:sldMk cId="3976512970" sldId="350"/>
            <ac:spMk id="6" creationId="{00000000-0000-0000-0000-000000000000}"/>
          </ac:spMkLst>
        </pc:spChg>
      </pc:sldChg>
      <pc:sldChg chg="modSp new mod">
        <pc:chgData name="Cheng Ding Xiang" userId="5d49a64f78317fbe" providerId="LiveId" clId="{576A8C20-2154-4F42-9DE3-CF2D599C71CA}" dt="2022-07-22T04:32:46.316" v="33" actId="20577"/>
        <pc:sldMkLst>
          <pc:docMk/>
          <pc:sldMk cId="3075256225" sldId="383"/>
        </pc:sldMkLst>
        <pc:spChg chg="mod">
          <ac:chgData name="Cheng Ding Xiang" userId="5d49a64f78317fbe" providerId="LiveId" clId="{576A8C20-2154-4F42-9DE3-CF2D599C71CA}" dt="2022-07-22T04:32:46.316" v="33" actId="20577"/>
          <ac:spMkLst>
            <pc:docMk/>
            <pc:sldMk cId="3075256225" sldId="383"/>
            <ac:spMk id="2" creationId="{CB32D767-30C9-0AE3-9230-4303B78E3AD5}"/>
          </ac:spMkLst>
        </pc:spChg>
      </pc:sldChg>
      <pc:sldChg chg="addSp delSp modSp new mod">
        <pc:chgData name="Cheng Ding Xiang" userId="5d49a64f78317fbe" providerId="LiveId" clId="{576A8C20-2154-4F42-9DE3-CF2D599C71CA}" dt="2022-07-22T08:14:34.841" v="185" actId="1076"/>
        <pc:sldMkLst>
          <pc:docMk/>
          <pc:sldMk cId="4102438036" sldId="384"/>
        </pc:sldMkLst>
        <pc:spChg chg="mod">
          <ac:chgData name="Cheng Ding Xiang" userId="5d49a64f78317fbe" providerId="LiveId" clId="{576A8C20-2154-4F42-9DE3-CF2D599C71CA}" dt="2022-07-22T07:54:21.074" v="180" actId="20577"/>
          <ac:spMkLst>
            <pc:docMk/>
            <pc:sldMk cId="4102438036" sldId="384"/>
            <ac:spMk id="2" creationId="{1E72C276-1728-92F1-2D83-4D93BE93BB1F}"/>
          </ac:spMkLst>
        </pc:spChg>
        <pc:spChg chg="del mod">
          <ac:chgData name="Cheng Ding Xiang" userId="5d49a64f78317fbe" providerId="LiveId" clId="{576A8C20-2154-4F42-9DE3-CF2D599C71CA}" dt="2022-07-22T07:54:24.779" v="181" actId="478"/>
          <ac:spMkLst>
            <pc:docMk/>
            <pc:sldMk cId="4102438036" sldId="384"/>
            <ac:spMk id="3" creationId="{F4CAF449-8E25-1D88-4DA7-D23B4AB9FEFD}"/>
          </ac:spMkLst>
        </pc:spChg>
        <pc:spChg chg="add del mod">
          <ac:chgData name="Cheng Ding Xiang" userId="5d49a64f78317fbe" providerId="LiveId" clId="{576A8C20-2154-4F42-9DE3-CF2D599C71CA}" dt="2022-07-22T07:54:35.639" v="182" actId="478"/>
          <ac:spMkLst>
            <pc:docMk/>
            <pc:sldMk cId="4102438036" sldId="384"/>
            <ac:spMk id="7" creationId="{06CBC00A-5EF7-6729-E458-E28924FEC97B}"/>
          </ac:spMkLst>
        </pc:spChg>
        <pc:picChg chg="add mod">
          <ac:chgData name="Cheng Ding Xiang" userId="5d49a64f78317fbe" providerId="LiveId" clId="{576A8C20-2154-4F42-9DE3-CF2D599C71CA}" dt="2022-07-22T08:14:34.841" v="185" actId="1076"/>
          <ac:picMkLst>
            <pc:docMk/>
            <pc:sldMk cId="4102438036" sldId="384"/>
            <ac:picMk id="9" creationId="{6DD1D06E-0E68-A365-E158-08574A782389}"/>
          </ac:picMkLst>
        </pc:picChg>
      </pc:sldChg>
      <pc:sldMasterChg chg="setBg modSldLayout">
        <pc:chgData name="Cheng Ding Xiang" userId="5d49a64f78317fbe" providerId="LiveId" clId="{576A8C20-2154-4F42-9DE3-CF2D599C71CA}" dt="2022-07-22T04:18:19.945" v="0"/>
        <pc:sldMasterMkLst>
          <pc:docMk/>
          <pc:sldMasterMk cId="0" sldId="2147483648"/>
        </pc:sldMasterMkLst>
        <pc:sldLayoutChg chg="setBg">
          <pc:chgData name="Cheng Ding Xiang" userId="5d49a64f78317fbe" providerId="LiveId" clId="{576A8C20-2154-4F42-9DE3-CF2D599C71CA}" dt="2022-07-22T04:18:19.945" v="0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Cheng Ding Xiang" userId="5d49a64f78317fbe" providerId="LiveId" clId="{576A8C20-2154-4F42-9DE3-CF2D599C71CA}" dt="2022-07-22T04:18:19.945" v="0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Cheng Ding Xiang" userId="5d49a64f78317fbe" providerId="LiveId" clId="{1197A3ED-F970-4715-8BA7-28AEA3A630B0}"/>
    <pc:docChg chg="modSld">
      <pc:chgData name="Cheng Ding Xiang" userId="5d49a64f78317fbe" providerId="LiveId" clId="{1197A3ED-F970-4715-8BA7-28AEA3A630B0}" dt="2022-09-02T12:47:15.229" v="31" actId="20577"/>
      <pc:docMkLst>
        <pc:docMk/>
      </pc:docMkLst>
      <pc:sldChg chg="modSp mod">
        <pc:chgData name="Cheng Ding Xiang" userId="5d49a64f78317fbe" providerId="LiveId" clId="{1197A3ED-F970-4715-8BA7-28AEA3A630B0}" dt="2022-09-02T12:47:15.229" v="31" actId="20577"/>
        <pc:sldMkLst>
          <pc:docMk/>
          <pc:sldMk cId="4040000776" sldId="406"/>
        </pc:sldMkLst>
        <pc:spChg chg="mod">
          <ac:chgData name="Cheng Ding Xiang" userId="5d49a64f78317fbe" providerId="LiveId" clId="{1197A3ED-F970-4715-8BA7-28AEA3A630B0}" dt="2022-09-02T12:47:15.229" v="31" actId="20577"/>
          <ac:spMkLst>
            <pc:docMk/>
            <pc:sldMk cId="4040000776" sldId="406"/>
            <ac:spMk id="10" creationId="{D978EA3D-BE5B-F7EC-F207-12724DC7F97C}"/>
          </ac:spMkLst>
        </pc:spChg>
      </pc:sldChg>
      <pc:sldChg chg="modSp mod">
        <pc:chgData name="Cheng Ding Xiang" userId="5d49a64f78317fbe" providerId="LiveId" clId="{1197A3ED-F970-4715-8BA7-28AEA3A630B0}" dt="2022-09-02T12:46:08.767" v="27" actId="20577"/>
        <pc:sldMkLst>
          <pc:docMk/>
          <pc:sldMk cId="2588055291" sldId="416"/>
        </pc:sldMkLst>
        <pc:spChg chg="mod">
          <ac:chgData name="Cheng Ding Xiang" userId="5d49a64f78317fbe" providerId="LiveId" clId="{1197A3ED-F970-4715-8BA7-28AEA3A630B0}" dt="2022-09-02T12:46:08.767" v="27" actId="20577"/>
          <ac:spMkLst>
            <pc:docMk/>
            <pc:sldMk cId="2588055291" sldId="416"/>
            <ac:spMk id="10" creationId="{D978EA3D-BE5B-F7EC-F207-12724DC7F97C}"/>
          </ac:spMkLst>
        </pc:spChg>
      </pc:sldChg>
      <pc:sldChg chg="modSp mod">
        <pc:chgData name="Cheng Ding Xiang" userId="5d49a64f78317fbe" providerId="LiveId" clId="{1197A3ED-F970-4715-8BA7-28AEA3A630B0}" dt="2022-09-02T12:45:56.952" v="13" actId="20577"/>
        <pc:sldMkLst>
          <pc:docMk/>
          <pc:sldMk cId="756063330" sldId="418"/>
        </pc:sldMkLst>
        <pc:spChg chg="mod">
          <ac:chgData name="Cheng Ding Xiang" userId="5d49a64f78317fbe" providerId="LiveId" clId="{1197A3ED-F970-4715-8BA7-28AEA3A630B0}" dt="2022-09-02T12:45:56.952" v="13" actId="20577"/>
          <ac:spMkLst>
            <pc:docMk/>
            <pc:sldMk cId="756063330" sldId="418"/>
            <ac:spMk id="10" creationId="{D978EA3D-BE5B-F7EC-F207-12724DC7F97C}"/>
          </ac:spMkLst>
        </pc:spChg>
      </pc:sldChg>
    </pc:docChg>
  </pc:docChgLst>
  <pc:docChgLst>
    <pc:chgData name="Cheng Ding Xiang" userId="5d49a64f78317fbe" providerId="LiveId" clId="{7A12412B-8CD8-4C9F-986D-D9AE5E3DFAEA}"/>
    <pc:docChg chg="delSld modSld">
      <pc:chgData name="Cheng Ding Xiang" userId="5d49a64f78317fbe" providerId="LiveId" clId="{7A12412B-8CD8-4C9F-986D-D9AE5E3DFAEA}" dt="2020-09-16T03:05:38.870" v="16" actId="47"/>
      <pc:docMkLst>
        <pc:docMk/>
      </pc:docMkLst>
      <pc:sldChg chg="modSp del">
        <pc:chgData name="Cheng Ding Xiang" userId="5d49a64f78317fbe" providerId="LiveId" clId="{7A12412B-8CD8-4C9F-986D-D9AE5E3DFAEA}" dt="2020-09-16T03:05:34.970" v="15" actId="47"/>
        <pc:sldMkLst>
          <pc:docMk/>
          <pc:sldMk cId="2074036052" sldId="325"/>
        </pc:sldMkLst>
        <pc:spChg chg="mod">
          <ac:chgData name="Cheng Ding Xiang" userId="5d49a64f78317fbe" providerId="LiveId" clId="{7A12412B-8CD8-4C9F-986D-D9AE5E3DFAEA}" dt="2020-09-15T09:31:53.676" v="10" actId="20577"/>
          <ac:spMkLst>
            <pc:docMk/>
            <pc:sldMk cId="2074036052" sldId="325"/>
            <ac:spMk id="3" creationId="{00000000-0000-0000-0000-000000000000}"/>
          </ac:spMkLst>
        </pc:spChg>
      </pc:sldChg>
      <pc:sldChg chg="del">
        <pc:chgData name="Cheng Ding Xiang" userId="5d49a64f78317fbe" providerId="LiveId" clId="{7A12412B-8CD8-4C9F-986D-D9AE5E3DFAEA}" dt="2020-09-16T03:05:38.870" v="16" actId="47"/>
        <pc:sldMkLst>
          <pc:docMk/>
          <pc:sldMk cId="584853861" sldId="364"/>
        </pc:sldMkLst>
      </pc:sldChg>
      <pc:sldChg chg="modSp">
        <pc:chgData name="Cheng Ding Xiang" userId="5d49a64f78317fbe" providerId="LiveId" clId="{7A12412B-8CD8-4C9F-986D-D9AE5E3DFAEA}" dt="2020-09-15T09:33:29.870" v="14" actId="688"/>
        <pc:sldMkLst>
          <pc:docMk/>
          <pc:sldMk cId="3728900735" sldId="373"/>
        </pc:sldMkLst>
        <pc:picChg chg="mod">
          <ac:chgData name="Cheng Ding Xiang" userId="5d49a64f78317fbe" providerId="LiveId" clId="{7A12412B-8CD8-4C9F-986D-D9AE5E3DFAEA}" dt="2020-09-15T09:33:29.870" v="14" actId="688"/>
          <ac:picMkLst>
            <pc:docMk/>
            <pc:sldMk cId="3728900735" sldId="373"/>
            <ac:picMk id="5122" creationId="{00000000-0000-0000-0000-000000000000}"/>
          </ac:picMkLst>
        </pc:picChg>
      </pc:sldChg>
    </pc:docChg>
  </pc:docChgLst>
  <pc:docChgLst>
    <pc:chgData name="Cheng Ding Xiang" userId="5d49a64f78317fbe" providerId="LiveId" clId="{2E418280-1979-4006-924D-C5E9F6FC63BC}"/>
    <pc:docChg chg="undo custSel addSld delSld modSld sldOrd">
      <pc:chgData name="Cheng Ding Xiang" userId="5d49a64f78317fbe" providerId="LiveId" clId="{2E418280-1979-4006-924D-C5E9F6FC63BC}" dt="2022-07-27T05:00:03.974" v="2918" actId="313"/>
      <pc:docMkLst>
        <pc:docMk/>
      </pc:docMkLst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4231266210" sldId="348"/>
        </pc:sldMkLst>
      </pc:sldChg>
      <pc:sldChg chg="modSp mod">
        <pc:chgData name="Cheng Ding Xiang" userId="5d49a64f78317fbe" providerId="LiveId" clId="{2E418280-1979-4006-924D-C5E9F6FC63BC}" dt="2022-07-26T06:16:22.708" v="1797" actId="20577"/>
        <pc:sldMkLst>
          <pc:docMk/>
          <pc:sldMk cId="3976512970" sldId="350"/>
        </pc:sldMkLst>
        <pc:spChg chg="mod">
          <ac:chgData name="Cheng Ding Xiang" userId="5d49a64f78317fbe" providerId="LiveId" clId="{2E418280-1979-4006-924D-C5E9F6FC63BC}" dt="2022-07-26T06:16:22.708" v="1797" actId="20577"/>
          <ac:spMkLst>
            <pc:docMk/>
            <pc:sldMk cId="3976512970" sldId="350"/>
            <ac:spMk id="4" creationId="{00000000-0000-0000-0000-000000000000}"/>
          </ac:spMkLst>
        </pc:spChg>
        <pc:spChg chg="mod">
          <ac:chgData name="Cheng Ding Xiang" userId="5d49a64f78317fbe" providerId="LiveId" clId="{2E418280-1979-4006-924D-C5E9F6FC63BC}" dt="2022-07-26T03:14:44.745" v="30" actId="20577"/>
          <ac:spMkLst>
            <pc:docMk/>
            <pc:sldMk cId="3976512970" sldId="350"/>
            <ac:spMk id="6" creationId="{00000000-0000-0000-0000-000000000000}"/>
          </ac:spMkLst>
        </pc:spChg>
        <pc:spChg chg="mod">
          <ac:chgData name="Cheng Ding Xiang" userId="5d49a64f78317fbe" providerId="LiveId" clId="{2E418280-1979-4006-924D-C5E9F6FC63BC}" dt="2022-07-26T03:14:37.633" v="11" actId="20577"/>
          <ac:spMkLst>
            <pc:docMk/>
            <pc:sldMk cId="3976512970" sldId="350"/>
            <ac:spMk id="8" creationId="{00000000-0000-0000-0000-000000000000}"/>
          </ac:spMkLst>
        </pc:spChg>
      </pc:sldChg>
      <pc:sldChg chg="del">
        <pc:chgData name="Cheng Ding Xiang" userId="5d49a64f78317fbe" providerId="LiveId" clId="{2E418280-1979-4006-924D-C5E9F6FC63BC}" dt="2022-07-26T03:15:20.213" v="47" actId="47"/>
        <pc:sldMkLst>
          <pc:docMk/>
          <pc:sldMk cId="3075256225" sldId="383"/>
        </pc:sldMkLst>
      </pc:sldChg>
      <pc:sldChg chg="delSp modSp mod">
        <pc:chgData name="Cheng Ding Xiang" userId="5d49a64f78317fbe" providerId="LiveId" clId="{2E418280-1979-4006-924D-C5E9F6FC63BC}" dt="2022-07-26T03:20:20.286" v="327" actId="20577"/>
        <pc:sldMkLst>
          <pc:docMk/>
          <pc:sldMk cId="4102438036" sldId="384"/>
        </pc:sldMkLst>
        <pc:spChg chg="mod">
          <ac:chgData name="Cheng Ding Xiang" userId="5d49a64f78317fbe" providerId="LiveId" clId="{2E418280-1979-4006-924D-C5E9F6FC63BC}" dt="2022-07-26T03:15:13.895" v="43" actId="20577"/>
          <ac:spMkLst>
            <pc:docMk/>
            <pc:sldMk cId="4102438036" sldId="384"/>
            <ac:spMk id="2" creationId="{1E72C276-1728-92F1-2D83-4D93BE93BB1F}"/>
          </ac:spMkLst>
        </pc:spChg>
        <pc:spChg chg="del">
          <ac:chgData name="Cheng Ding Xiang" userId="5d49a64f78317fbe" providerId="LiveId" clId="{2E418280-1979-4006-924D-C5E9F6FC63BC}" dt="2022-07-26T03:15:17.404" v="45" actId="478"/>
          <ac:spMkLst>
            <pc:docMk/>
            <pc:sldMk cId="4102438036" sldId="384"/>
            <ac:spMk id="7" creationId="{640E9D86-D638-F488-B817-810B25FB66C3}"/>
          </ac:spMkLst>
        </pc:spChg>
        <pc:spChg chg="mod">
          <ac:chgData name="Cheng Ding Xiang" userId="5d49a64f78317fbe" providerId="LiveId" clId="{2E418280-1979-4006-924D-C5E9F6FC63BC}" dt="2022-07-26T03:20:20.286" v="327" actId="20577"/>
          <ac:spMkLst>
            <pc:docMk/>
            <pc:sldMk cId="4102438036" sldId="384"/>
            <ac:spMk id="10" creationId="{D978EA3D-BE5B-F7EC-F207-12724DC7F97C}"/>
          </ac:spMkLst>
        </pc:spChg>
        <pc:spChg chg="del">
          <ac:chgData name="Cheng Ding Xiang" userId="5d49a64f78317fbe" providerId="LiveId" clId="{2E418280-1979-4006-924D-C5E9F6FC63BC}" dt="2022-07-26T03:15:19.418" v="46" actId="478"/>
          <ac:spMkLst>
            <pc:docMk/>
            <pc:sldMk cId="4102438036" sldId="384"/>
            <ac:spMk id="11" creationId="{00DB3E59-AE4B-05E0-4AB2-B0402B6DB31E}"/>
          </ac:spMkLst>
        </pc:spChg>
        <pc:picChg chg="del">
          <ac:chgData name="Cheng Ding Xiang" userId="5d49a64f78317fbe" providerId="LiveId" clId="{2E418280-1979-4006-924D-C5E9F6FC63BC}" dt="2022-07-26T03:15:16.373" v="44" actId="478"/>
          <ac:picMkLst>
            <pc:docMk/>
            <pc:sldMk cId="4102438036" sldId="384"/>
            <ac:picMk id="8" creationId="{A2BA7C1C-CDF7-D324-54FF-6CA239264713}"/>
          </ac:picMkLst>
        </pc:picChg>
      </pc:sldChg>
      <pc:sldChg chg="addSp delSp modSp mod">
        <pc:chgData name="Cheng Ding Xiang" userId="5d49a64f78317fbe" providerId="LiveId" clId="{2E418280-1979-4006-924D-C5E9F6FC63BC}" dt="2022-07-26T03:24:05.094" v="478" actId="208"/>
        <pc:sldMkLst>
          <pc:docMk/>
          <pc:sldMk cId="1993056187" sldId="385"/>
        </pc:sldMkLst>
        <pc:spChg chg="mod">
          <ac:chgData name="Cheng Ding Xiang" userId="5d49a64f78317fbe" providerId="LiveId" clId="{2E418280-1979-4006-924D-C5E9F6FC63BC}" dt="2022-07-26T03:21:25.668" v="370" actId="20577"/>
          <ac:spMkLst>
            <pc:docMk/>
            <pc:sldMk cId="1993056187" sldId="385"/>
            <ac:spMk id="2" creationId="{1E72C276-1728-92F1-2D83-4D93BE93BB1F}"/>
          </ac:spMkLst>
        </pc:spChg>
        <pc:spChg chg="add mod">
          <ac:chgData name="Cheng Ding Xiang" userId="5d49a64f78317fbe" providerId="LiveId" clId="{2E418280-1979-4006-924D-C5E9F6FC63BC}" dt="2022-07-26T03:24:05.094" v="478" actId="208"/>
          <ac:spMkLst>
            <pc:docMk/>
            <pc:sldMk cId="1993056187" sldId="385"/>
            <ac:spMk id="8" creationId="{7A662062-4674-BEF3-C714-268ED8B76D32}"/>
          </ac:spMkLst>
        </pc:spChg>
        <pc:spChg chg="mod">
          <ac:chgData name="Cheng Ding Xiang" userId="5d49a64f78317fbe" providerId="LiveId" clId="{2E418280-1979-4006-924D-C5E9F6FC63BC}" dt="2022-07-26T03:22:51.965" v="467" actId="1076"/>
          <ac:spMkLst>
            <pc:docMk/>
            <pc:sldMk cId="1993056187" sldId="385"/>
            <ac:spMk id="10" creationId="{D978EA3D-BE5B-F7EC-F207-12724DC7F97C}"/>
          </ac:spMkLst>
        </pc:spChg>
        <pc:spChg chg="del">
          <ac:chgData name="Cheng Ding Xiang" userId="5d49a64f78317fbe" providerId="LiveId" clId="{2E418280-1979-4006-924D-C5E9F6FC63BC}" dt="2022-07-26T03:21:35.980" v="375" actId="478"/>
          <ac:spMkLst>
            <pc:docMk/>
            <pc:sldMk cId="1993056187" sldId="385"/>
            <ac:spMk id="11" creationId="{00DB3E59-AE4B-05E0-4AB2-B0402B6DB31E}"/>
          </ac:spMkLst>
        </pc:spChg>
        <pc:spChg chg="del">
          <ac:chgData name="Cheng Ding Xiang" userId="5d49a64f78317fbe" providerId="LiveId" clId="{2E418280-1979-4006-924D-C5E9F6FC63BC}" dt="2022-07-26T03:21:34.625" v="374" actId="478"/>
          <ac:spMkLst>
            <pc:docMk/>
            <pc:sldMk cId="1993056187" sldId="385"/>
            <ac:spMk id="13" creationId="{ACB9635D-DA98-5F16-BB0E-4C0BC7018777}"/>
          </ac:spMkLst>
        </pc:spChg>
        <pc:picChg chg="del">
          <ac:chgData name="Cheng Ding Xiang" userId="5d49a64f78317fbe" providerId="LiveId" clId="{2E418280-1979-4006-924D-C5E9F6FC63BC}" dt="2022-07-26T03:21:32.885" v="373" actId="478"/>
          <ac:picMkLst>
            <pc:docMk/>
            <pc:sldMk cId="1993056187" sldId="385"/>
            <ac:picMk id="6" creationId="{82E2A27E-FFA5-9F2A-8908-7B348FFE2F6A}"/>
          </ac:picMkLst>
        </pc:picChg>
        <pc:picChg chg="add mod">
          <ac:chgData name="Cheng Ding Xiang" userId="5d49a64f78317fbe" providerId="LiveId" clId="{2E418280-1979-4006-924D-C5E9F6FC63BC}" dt="2022-07-26T03:23:14.270" v="470" actId="1076"/>
          <ac:picMkLst>
            <pc:docMk/>
            <pc:sldMk cId="1993056187" sldId="385"/>
            <ac:picMk id="7" creationId="{5A00AFD4-EB62-8177-D9F5-0DA2EE157F6E}"/>
          </ac:picMkLst>
        </pc:picChg>
        <pc:picChg chg="del">
          <ac:chgData name="Cheng Ding Xiang" userId="5d49a64f78317fbe" providerId="LiveId" clId="{2E418280-1979-4006-924D-C5E9F6FC63BC}" dt="2022-07-26T03:21:32.329" v="372" actId="478"/>
          <ac:picMkLst>
            <pc:docMk/>
            <pc:sldMk cId="1993056187" sldId="385"/>
            <ac:picMk id="12" creationId="{E06132DC-CC19-FE6C-AA9D-3153974FC972}"/>
          </ac:picMkLst>
        </pc:picChg>
        <pc:picChg chg="del">
          <ac:chgData name="Cheng Ding Xiang" userId="5d49a64f78317fbe" providerId="LiveId" clId="{2E418280-1979-4006-924D-C5E9F6FC63BC}" dt="2022-07-26T03:21:30.200" v="371" actId="478"/>
          <ac:picMkLst>
            <pc:docMk/>
            <pc:sldMk cId="1993056187" sldId="385"/>
            <ac:picMk id="17" creationId="{10E6E535-1A8E-0558-8E66-31AA38F710CF}"/>
          </ac:picMkLst>
        </pc:picChg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3521221578" sldId="386"/>
        </pc:sldMkLst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1282498601" sldId="387"/>
        </pc:sldMkLst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2617364559" sldId="388"/>
        </pc:sldMkLst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442377462" sldId="389"/>
        </pc:sldMkLst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1588618460" sldId="390"/>
        </pc:sldMkLst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3510172345" sldId="391"/>
        </pc:sldMkLst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19866540" sldId="392"/>
        </pc:sldMkLst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4264466720" sldId="393"/>
        </pc:sldMkLst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816121179" sldId="394"/>
        </pc:sldMkLst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4026714180" sldId="395"/>
        </pc:sldMkLst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3505773230" sldId="396"/>
        </pc:sldMkLst>
      </pc:sldChg>
      <pc:sldChg chg="del">
        <pc:chgData name="Cheng Ding Xiang" userId="5d49a64f78317fbe" providerId="LiveId" clId="{2E418280-1979-4006-924D-C5E9F6FC63BC}" dt="2022-07-26T06:44:12.918" v="2520" actId="47"/>
        <pc:sldMkLst>
          <pc:docMk/>
          <pc:sldMk cId="337221211" sldId="398"/>
        </pc:sldMkLst>
      </pc:sldChg>
      <pc:sldChg chg="addSp delSp modSp add mod">
        <pc:chgData name="Cheng Ding Xiang" userId="5d49a64f78317fbe" providerId="LiveId" clId="{2E418280-1979-4006-924D-C5E9F6FC63BC}" dt="2022-07-26T03:25:09.573" v="493" actId="478"/>
        <pc:sldMkLst>
          <pc:docMk/>
          <pc:sldMk cId="124259578" sldId="399"/>
        </pc:sldMkLst>
        <pc:spChg chg="del mod">
          <ac:chgData name="Cheng Ding Xiang" userId="5d49a64f78317fbe" providerId="LiveId" clId="{2E418280-1979-4006-924D-C5E9F6FC63BC}" dt="2022-07-26T03:25:09.573" v="493" actId="478"/>
          <ac:spMkLst>
            <pc:docMk/>
            <pc:sldMk cId="124259578" sldId="399"/>
            <ac:spMk id="8" creationId="{7A662062-4674-BEF3-C714-268ED8B76D32}"/>
          </ac:spMkLst>
        </pc:spChg>
        <pc:spChg chg="add mod">
          <ac:chgData name="Cheng Ding Xiang" userId="5d49a64f78317fbe" providerId="LiveId" clId="{2E418280-1979-4006-924D-C5E9F6FC63BC}" dt="2022-07-26T03:25:07.341" v="492" actId="1076"/>
          <ac:spMkLst>
            <pc:docMk/>
            <pc:sldMk cId="124259578" sldId="399"/>
            <ac:spMk id="11" creationId="{9CD7C8D2-A3F4-257D-DD97-BF86AFB26E03}"/>
          </ac:spMkLst>
        </pc:spChg>
        <pc:picChg chg="add mod">
          <ac:chgData name="Cheng Ding Xiang" userId="5d49a64f78317fbe" providerId="LiveId" clId="{2E418280-1979-4006-924D-C5E9F6FC63BC}" dt="2022-07-26T03:25:02.093" v="491" actId="1076"/>
          <ac:picMkLst>
            <pc:docMk/>
            <pc:sldMk cId="124259578" sldId="399"/>
            <ac:picMk id="6" creationId="{D0627D78-DAB6-49BD-C94C-49521DD4E128}"/>
          </ac:picMkLst>
        </pc:picChg>
        <pc:picChg chg="del">
          <ac:chgData name="Cheng Ding Xiang" userId="5d49a64f78317fbe" providerId="LiveId" clId="{2E418280-1979-4006-924D-C5E9F6FC63BC}" dt="2022-07-26T03:24:30.826" v="480" actId="478"/>
          <ac:picMkLst>
            <pc:docMk/>
            <pc:sldMk cId="124259578" sldId="399"/>
            <ac:picMk id="7" creationId="{5A00AFD4-EB62-8177-D9F5-0DA2EE157F6E}"/>
          </ac:picMkLst>
        </pc:picChg>
      </pc:sldChg>
      <pc:sldChg chg="addSp delSp modSp add mod">
        <pc:chgData name="Cheng Ding Xiang" userId="5d49a64f78317fbe" providerId="LiveId" clId="{2E418280-1979-4006-924D-C5E9F6FC63BC}" dt="2022-07-26T03:37:30.635" v="677" actId="14100"/>
        <pc:sldMkLst>
          <pc:docMk/>
          <pc:sldMk cId="2216839201" sldId="400"/>
        </pc:sldMkLst>
        <pc:spChg chg="mod">
          <ac:chgData name="Cheng Ding Xiang" userId="5d49a64f78317fbe" providerId="LiveId" clId="{2E418280-1979-4006-924D-C5E9F6FC63BC}" dt="2022-07-26T03:36:56.954" v="668" actId="20577"/>
          <ac:spMkLst>
            <pc:docMk/>
            <pc:sldMk cId="2216839201" sldId="400"/>
            <ac:spMk id="10" creationId="{D978EA3D-BE5B-F7EC-F207-12724DC7F97C}"/>
          </ac:spMkLst>
        </pc:spChg>
        <pc:spChg chg="del mod">
          <ac:chgData name="Cheng Ding Xiang" userId="5d49a64f78317fbe" providerId="LiveId" clId="{2E418280-1979-4006-924D-C5E9F6FC63BC}" dt="2022-07-26T03:37:10.681" v="671" actId="478"/>
          <ac:spMkLst>
            <pc:docMk/>
            <pc:sldMk cId="2216839201" sldId="400"/>
            <ac:spMk id="11" creationId="{9CD7C8D2-A3F4-257D-DD97-BF86AFB26E03}"/>
          </ac:spMkLst>
        </pc:spChg>
        <pc:picChg chg="del">
          <ac:chgData name="Cheng Ding Xiang" userId="5d49a64f78317fbe" providerId="LiveId" clId="{2E418280-1979-4006-924D-C5E9F6FC63BC}" dt="2022-07-26T03:37:05.539" v="669" actId="478"/>
          <ac:picMkLst>
            <pc:docMk/>
            <pc:sldMk cId="2216839201" sldId="400"/>
            <ac:picMk id="6" creationId="{D0627D78-DAB6-49BD-C94C-49521DD4E128}"/>
          </ac:picMkLst>
        </pc:picChg>
        <pc:picChg chg="add mod">
          <ac:chgData name="Cheng Ding Xiang" userId="5d49a64f78317fbe" providerId="LiveId" clId="{2E418280-1979-4006-924D-C5E9F6FC63BC}" dt="2022-07-26T03:37:30.635" v="677" actId="14100"/>
          <ac:picMkLst>
            <pc:docMk/>
            <pc:sldMk cId="2216839201" sldId="400"/>
            <ac:picMk id="7" creationId="{3553A66F-C259-AA8E-D4B2-4A12EDE6E29D}"/>
          </ac:picMkLst>
        </pc:picChg>
      </pc:sldChg>
      <pc:sldChg chg="addSp delSp modSp add mod delAnim modAnim">
        <pc:chgData name="Cheng Ding Xiang" userId="5d49a64f78317fbe" providerId="LiveId" clId="{2E418280-1979-4006-924D-C5E9F6FC63BC}" dt="2022-07-26T04:39:42.654" v="1069" actId="20577"/>
        <pc:sldMkLst>
          <pc:docMk/>
          <pc:sldMk cId="3590005359" sldId="401"/>
        </pc:sldMkLst>
        <pc:spChg chg="mod">
          <ac:chgData name="Cheng Ding Xiang" userId="5d49a64f78317fbe" providerId="LiveId" clId="{2E418280-1979-4006-924D-C5E9F6FC63BC}" dt="2022-07-26T04:39:42.654" v="1069" actId="20577"/>
          <ac:spMkLst>
            <pc:docMk/>
            <pc:sldMk cId="3590005359" sldId="401"/>
            <ac:spMk id="10" creationId="{D978EA3D-BE5B-F7EC-F207-12724DC7F97C}"/>
          </ac:spMkLst>
        </pc:spChg>
        <pc:picChg chg="add del mod">
          <ac:chgData name="Cheng Ding Xiang" userId="5d49a64f78317fbe" providerId="LiveId" clId="{2E418280-1979-4006-924D-C5E9F6FC63BC}" dt="2022-07-26T03:45:27.480" v="680" actId="478"/>
          <ac:picMkLst>
            <pc:docMk/>
            <pc:sldMk cId="3590005359" sldId="401"/>
            <ac:picMk id="3" creationId="{D70AAA5C-2897-F8BD-C7D4-E62D95FE1E27}"/>
          </ac:picMkLst>
        </pc:picChg>
        <pc:picChg chg="add mod">
          <ac:chgData name="Cheng Ding Xiang" userId="5d49a64f78317fbe" providerId="LiveId" clId="{2E418280-1979-4006-924D-C5E9F6FC63BC}" dt="2022-07-26T04:37:12.403" v="686" actId="1076"/>
          <ac:picMkLst>
            <pc:docMk/>
            <pc:sldMk cId="3590005359" sldId="401"/>
            <ac:picMk id="6" creationId="{7D18C8D6-F6F2-277F-A585-D58DD56E460E}"/>
          </ac:picMkLst>
        </pc:picChg>
        <pc:picChg chg="del">
          <ac:chgData name="Cheng Ding Xiang" userId="5d49a64f78317fbe" providerId="LiveId" clId="{2E418280-1979-4006-924D-C5E9F6FC63BC}" dt="2022-07-26T04:37:06.730" v="684" actId="478"/>
          <ac:picMkLst>
            <pc:docMk/>
            <pc:sldMk cId="3590005359" sldId="401"/>
            <ac:picMk id="7" creationId="{3553A66F-C259-AA8E-D4B2-4A12EDE6E29D}"/>
          </ac:picMkLst>
        </pc:picChg>
      </pc:sldChg>
      <pc:sldChg chg="addSp delSp modSp add mod delAnim modAnim">
        <pc:chgData name="Cheng Ding Xiang" userId="5d49a64f78317fbe" providerId="LiveId" clId="{2E418280-1979-4006-924D-C5E9F6FC63BC}" dt="2022-07-26T04:47:12.731" v="1095" actId="20577"/>
        <pc:sldMkLst>
          <pc:docMk/>
          <pc:sldMk cId="759667272" sldId="402"/>
        </pc:sldMkLst>
        <pc:spChg chg="mod">
          <ac:chgData name="Cheng Ding Xiang" userId="5d49a64f78317fbe" providerId="LiveId" clId="{2E418280-1979-4006-924D-C5E9F6FC63BC}" dt="2022-07-26T04:47:12.731" v="1095" actId="20577"/>
          <ac:spMkLst>
            <pc:docMk/>
            <pc:sldMk cId="759667272" sldId="402"/>
            <ac:spMk id="10" creationId="{D978EA3D-BE5B-F7EC-F207-12724DC7F97C}"/>
          </ac:spMkLst>
        </pc:spChg>
        <pc:picChg chg="add mod">
          <ac:chgData name="Cheng Ding Xiang" userId="5d49a64f78317fbe" providerId="LiveId" clId="{2E418280-1979-4006-924D-C5E9F6FC63BC}" dt="2022-07-26T04:42:12.048" v="1093" actId="1076"/>
          <ac:picMkLst>
            <pc:docMk/>
            <pc:sldMk cId="759667272" sldId="402"/>
            <ac:picMk id="3" creationId="{B922BBD7-DD7B-B465-0571-3C9DF5EF883B}"/>
          </ac:picMkLst>
        </pc:picChg>
        <pc:picChg chg="del">
          <ac:chgData name="Cheng Ding Xiang" userId="5d49a64f78317fbe" providerId="LiveId" clId="{2E418280-1979-4006-924D-C5E9F6FC63BC}" dt="2022-07-26T04:40:38.869" v="1071" actId="478"/>
          <ac:picMkLst>
            <pc:docMk/>
            <pc:sldMk cId="759667272" sldId="402"/>
            <ac:picMk id="6" creationId="{7D18C8D6-F6F2-277F-A585-D58DD56E460E}"/>
          </ac:picMkLst>
        </pc:picChg>
      </pc:sldChg>
      <pc:sldChg chg="addSp delSp modSp add mod delAnim modAnim">
        <pc:chgData name="Cheng Ding Xiang" userId="5d49a64f78317fbe" providerId="LiveId" clId="{2E418280-1979-4006-924D-C5E9F6FC63BC}" dt="2022-07-26T04:56:28.158" v="1388" actId="14100"/>
        <pc:sldMkLst>
          <pc:docMk/>
          <pc:sldMk cId="406643987" sldId="403"/>
        </pc:sldMkLst>
        <pc:spChg chg="add mod">
          <ac:chgData name="Cheng Ding Xiang" userId="5d49a64f78317fbe" providerId="LiveId" clId="{2E418280-1979-4006-924D-C5E9F6FC63BC}" dt="2022-07-26T04:56:28.158" v="1388" actId="14100"/>
          <ac:spMkLst>
            <pc:docMk/>
            <pc:sldMk cId="406643987" sldId="403"/>
            <ac:spMk id="9" creationId="{4ED6EF92-B03F-00F6-822B-8553709F9A3E}"/>
          </ac:spMkLst>
        </pc:spChg>
        <pc:spChg chg="mod">
          <ac:chgData name="Cheng Ding Xiang" userId="5d49a64f78317fbe" providerId="LiveId" clId="{2E418280-1979-4006-924D-C5E9F6FC63BC}" dt="2022-07-26T04:53:44.195" v="1158" actId="1076"/>
          <ac:spMkLst>
            <pc:docMk/>
            <pc:sldMk cId="406643987" sldId="403"/>
            <ac:spMk id="10" creationId="{D978EA3D-BE5B-F7EC-F207-12724DC7F97C}"/>
          </ac:spMkLst>
        </pc:spChg>
        <pc:picChg chg="del">
          <ac:chgData name="Cheng Ding Xiang" userId="5d49a64f78317fbe" providerId="LiveId" clId="{2E418280-1979-4006-924D-C5E9F6FC63BC}" dt="2022-07-26T04:52:43.207" v="1149" actId="478"/>
          <ac:picMkLst>
            <pc:docMk/>
            <pc:sldMk cId="406643987" sldId="403"/>
            <ac:picMk id="3" creationId="{B922BBD7-DD7B-B465-0571-3C9DF5EF883B}"/>
          </ac:picMkLst>
        </pc:picChg>
        <pc:picChg chg="add mod modCrop">
          <ac:chgData name="Cheng Ding Xiang" userId="5d49a64f78317fbe" providerId="LiveId" clId="{2E418280-1979-4006-924D-C5E9F6FC63BC}" dt="2022-07-26T04:53:36.093" v="1157" actId="732"/>
          <ac:picMkLst>
            <pc:docMk/>
            <pc:sldMk cId="406643987" sldId="403"/>
            <ac:picMk id="7" creationId="{7C875566-6352-E617-5CAF-CE3B6E5D9E68}"/>
          </ac:picMkLst>
        </pc:picChg>
        <pc:picChg chg="add mod">
          <ac:chgData name="Cheng Ding Xiang" userId="5d49a64f78317fbe" providerId="LiveId" clId="{2E418280-1979-4006-924D-C5E9F6FC63BC}" dt="2022-07-26T04:55:52.299" v="1268" actId="1076"/>
          <ac:picMkLst>
            <pc:docMk/>
            <pc:sldMk cId="406643987" sldId="403"/>
            <ac:picMk id="8" creationId="{1E9FD202-822C-13C2-390A-5D236FCE0BA3}"/>
          </ac:picMkLst>
        </pc:picChg>
      </pc:sldChg>
      <pc:sldChg chg="new del">
        <pc:chgData name="Cheng Ding Xiang" userId="5d49a64f78317fbe" providerId="LiveId" clId="{2E418280-1979-4006-924D-C5E9F6FC63BC}" dt="2022-07-26T04:52:03.189" v="1097" actId="47"/>
        <pc:sldMkLst>
          <pc:docMk/>
          <pc:sldMk cId="3164139732" sldId="403"/>
        </pc:sldMkLst>
      </pc:sldChg>
      <pc:sldChg chg="addSp delSp modSp add mod delAnim">
        <pc:chgData name="Cheng Ding Xiang" userId="5d49a64f78317fbe" providerId="LiveId" clId="{2E418280-1979-4006-924D-C5E9F6FC63BC}" dt="2022-07-26T06:17:41.625" v="1811" actId="1076"/>
        <pc:sldMkLst>
          <pc:docMk/>
          <pc:sldMk cId="169907339" sldId="404"/>
        </pc:sldMkLst>
        <pc:spChg chg="del mod">
          <ac:chgData name="Cheng Ding Xiang" userId="5d49a64f78317fbe" providerId="LiveId" clId="{2E418280-1979-4006-924D-C5E9F6FC63BC}" dt="2022-07-26T06:04:12.829" v="1486" actId="478"/>
          <ac:spMkLst>
            <pc:docMk/>
            <pc:sldMk cId="169907339" sldId="404"/>
            <ac:spMk id="9" creationId="{4ED6EF92-B03F-00F6-822B-8553709F9A3E}"/>
          </ac:spMkLst>
        </pc:spChg>
        <pc:spChg chg="mod">
          <ac:chgData name="Cheng Ding Xiang" userId="5d49a64f78317fbe" providerId="LiveId" clId="{2E418280-1979-4006-924D-C5E9F6FC63BC}" dt="2022-07-26T06:12:37.543" v="1777" actId="20577"/>
          <ac:spMkLst>
            <pc:docMk/>
            <pc:sldMk cId="169907339" sldId="404"/>
            <ac:spMk id="10" creationId="{D978EA3D-BE5B-F7EC-F207-12724DC7F97C}"/>
          </ac:spMkLst>
        </pc:spChg>
        <pc:picChg chg="add mod modCrop">
          <ac:chgData name="Cheng Ding Xiang" userId="5d49a64f78317fbe" providerId="LiveId" clId="{2E418280-1979-4006-924D-C5E9F6FC63BC}" dt="2022-07-26T06:17:41.625" v="1811" actId="1076"/>
          <ac:picMkLst>
            <pc:docMk/>
            <pc:sldMk cId="169907339" sldId="404"/>
            <ac:picMk id="6" creationId="{69A73B1E-9067-7A3D-DABB-F56F1777394B}"/>
          </ac:picMkLst>
        </pc:picChg>
        <pc:picChg chg="del">
          <ac:chgData name="Cheng Ding Xiang" userId="5d49a64f78317fbe" providerId="LiveId" clId="{2E418280-1979-4006-924D-C5E9F6FC63BC}" dt="2022-07-26T06:06:09.849" v="1687" actId="478"/>
          <ac:picMkLst>
            <pc:docMk/>
            <pc:sldMk cId="169907339" sldId="404"/>
            <ac:picMk id="7" creationId="{7C875566-6352-E617-5CAF-CE3B6E5D9E68}"/>
          </ac:picMkLst>
        </pc:picChg>
        <pc:picChg chg="del">
          <ac:chgData name="Cheng Ding Xiang" userId="5d49a64f78317fbe" providerId="LiveId" clId="{2E418280-1979-4006-924D-C5E9F6FC63BC}" dt="2022-07-26T06:06:07.647" v="1686" actId="478"/>
          <ac:picMkLst>
            <pc:docMk/>
            <pc:sldMk cId="169907339" sldId="404"/>
            <ac:picMk id="8" creationId="{1E9FD202-822C-13C2-390A-5D236FCE0BA3}"/>
          </ac:picMkLst>
        </pc:picChg>
      </pc:sldChg>
      <pc:sldChg chg="addSp delSp modSp add mod">
        <pc:chgData name="Cheng Ding Xiang" userId="5d49a64f78317fbe" providerId="LiveId" clId="{2E418280-1979-4006-924D-C5E9F6FC63BC}" dt="2022-07-26T06:25:12.767" v="2000" actId="1076"/>
        <pc:sldMkLst>
          <pc:docMk/>
          <pc:sldMk cId="7774818" sldId="405"/>
        </pc:sldMkLst>
        <pc:spChg chg="add mod">
          <ac:chgData name="Cheng Ding Xiang" userId="5d49a64f78317fbe" providerId="LiveId" clId="{2E418280-1979-4006-924D-C5E9F6FC63BC}" dt="2022-07-26T06:22:41.239" v="1975" actId="20577"/>
          <ac:spMkLst>
            <pc:docMk/>
            <pc:sldMk cId="7774818" sldId="405"/>
            <ac:spMk id="9" creationId="{3400B78E-FF28-5400-A4CE-C0757786A907}"/>
          </ac:spMkLst>
        </pc:spChg>
        <pc:spChg chg="mod">
          <ac:chgData name="Cheng Ding Xiang" userId="5d49a64f78317fbe" providerId="LiveId" clId="{2E418280-1979-4006-924D-C5E9F6FC63BC}" dt="2022-07-26T06:21:27.498" v="1892" actId="20577"/>
          <ac:spMkLst>
            <pc:docMk/>
            <pc:sldMk cId="7774818" sldId="405"/>
            <ac:spMk id="10" creationId="{D978EA3D-BE5B-F7EC-F207-12724DC7F97C}"/>
          </ac:spMkLst>
        </pc:spChg>
        <pc:picChg chg="del">
          <ac:chgData name="Cheng Ding Xiang" userId="5d49a64f78317fbe" providerId="LiveId" clId="{2E418280-1979-4006-924D-C5E9F6FC63BC}" dt="2022-07-26T06:21:31.570" v="1893" actId="478"/>
          <ac:picMkLst>
            <pc:docMk/>
            <pc:sldMk cId="7774818" sldId="405"/>
            <ac:picMk id="6" creationId="{69A73B1E-9067-7A3D-DABB-F56F1777394B}"/>
          </ac:picMkLst>
        </pc:picChg>
        <pc:picChg chg="add mod modCrop">
          <ac:chgData name="Cheng Ding Xiang" userId="5d49a64f78317fbe" providerId="LiveId" clId="{2E418280-1979-4006-924D-C5E9F6FC63BC}" dt="2022-07-26T06:22:15.071" v="1899" actId="1076"/>
          <ac:picMkLst>
            <pc:docMk/>
            <pc:sldMk cId="7774818" sldId="405"/>
            <ac:picMk id="7" creationId="{D6E1574F-3D0D-C5D8-1AD2-59A9827132AE}"/>
          </ac:picMkLst>
        </pc:picChg>
        <pc:picChg chg="add mod modCrop">
          <ac:chgData name="Cheng Ding Xiang" userId="5d49a64f78317fbe" providerId="LiveId" clId="{2E418280-1979-4006-924D-C5E9F6FC63BC}" dt="2022-07-26T06:25:12.767" v="2000" actId="1076"/>
          <ac:picMkLst>
            <pc:docMk/>
            <pc:sldMk cId="7774818" sldId="405"/>
            <ac:picMk id="11" creationId="{FA9701FE-CE66-1E2B-5CE6-E4FB16C61968}"/>
          </ac:picMkLst>
        </pc:picChg>
        <pc:picChg chg="add mod modCrop">
          <ac:chgData name="Cheng Ding Xiang" userId="5d49a64f78317fbe" providerId="LiveId" clId="{2E418280-1979-4006-924D-C5E9F6FC63BC}" dt="2022-07-26T06:24:57.879" v="1999" actId="1076"/>
          <ac:picMkLst>
            <pc:docMk/>
            <pc:sldMk cId="7774818" sldId="405"/>
            <ac:picMk id="13" creationId="{55E8D8DB-9CBA-A701-7A8C-07BF4A784AAA}"/>
          </ac:picMkLst>
        </pc:picChg>
        <pc:picChg chg="add mod modCrop">
          <ac:chgData name="Cheng Ding Xiang" userId="5d49a64f78317fbe" providerId="LiveId" clId="{2E418280-1979-4006-924D-C5E9F6FC63BC}" dt="2022-07-26T06:24:56.303" v="1998" actId="1076"/>
          <ac:picMkLst>
            <pc:docMk/>
            <pc:sldMk cId="7774818" sldId="405"/>
            <ac:picMk id="15" creationId="{B1D8F40E-FC76-6D63-77E1-8250F13DCC24}"/>
          </ac:picMkLst>
        </pc:picChg>
      </pc:sldChg>
      <pc:sldChg chg="delSp modSp add mod">
        <pc:chgData name="Cheng Ding Xiang" userId="5d49a64f78317fbe" providerId="LiveId" clId="{2E418280-1979-4006-924D-C5E9F6FC63BC}" dt="2022-07-26T06:41:27.522" v="2380" actId="20577"/>
        <pc:sldMkLst>
          <pc:docMk/>
          <pc:sldMk cId="4040000776" sldId="406"/>
        </pc:sldMkLst>
        <pc:spChg chg="del mod">
          <ac:chgData name="Cheng Ding Xiang" userId="5d49a64f78317fbe" providerId="LiveId" clId="{2E418280-1979-4006-924D-C5E9F6FC63BC}" dt="2022-07-26T06:32:09.795" v="2069" actId="478"/>
          <ac:spMkLst>
            <pc:docMk/>
            <pc:sldMk cId="4040000776" sldId="406"/>
            <ac:spMk id="9" creationId="{3400B78E-FF28-5400-A4CE-C0757786A907}"/>
          </ac:spMkLst>
        </pc:spChg>
        <pc:spChg chg="mod">
          <ac:chgData name="Cheng Ding Xiang" userId="5d49a64f78317fbe" providerId="LiveId" clId="{2E418280-1979-4006-924D-C5E9F6FC63BC}" dt="2022-07-26T06:41:27.522" v="2380" actId="20577"/>
          <ac:spMkLst>
            <pc:docMk/>
            <pc:sldMk cId="4040000776" sldId="406"/>
            <ac:spMk id="10" creationId="{D978EA3D-BE5B-F7EC-F207-12724DC7F97C}"/>
          </ac:spMkLst>
        </pc:spChg>
        <pc:picChg chg="del">
          <ac:chgData name="Cheng Ding Xiang" userId="5d49a64f78317fbe" providerId="LiveId" clId="{2E418280-1979-4006-924D-C5E9F6FC63BC}" dt="2022-07-26T06:32:00.974" v="2064" actId="478"/>
          <ac:picMkLst>
            <pc:docMk/>
            <pc:sldMk cId="4040000776" sldId="406"/>
            <ac:picMk id="7" creationId="{D6E1574F-3D0D-C5D8-1AD2-59A9827132AE}"/>
          </ac:picMkLst>
        </pc:picChg>
        <pc:picChg chg="del">
          <ac:chgData name="Cheng Ding Xiang" userId="5d49a64f78317fbe" providerId="LiveId" clId="{2E418280-1979-4006-924D-C5E9F6FC63BC}" dt="2022-07-26T06:32:01.514" v="2065" actId="478"/>
          <ac:picMkLst>
            <pc:docMk/>
            <pc:sldMk cId="4040000776" sldId="406"/>
            <ac:picMk id="11" creationId="{FA9701FE-CE66-1E2B-5CE6-E4FB16C61968}"/>
          </ac:picMkLst>
        </pc:picChg>
        <pc:picChg chg="del">
          <ac:chgData name="Cheng Ding Xiang" userId="5d49a64f78317fbe" providerId="LiveId" clId="{2E418280-1979-4006-924D-C5E9F6FC63BC}" dt="2022-07-26T06:32:02.397" v="2067" actId="478"/>
          <ac:picMkLst>
            <pc:docMk/>
            <pc:sldMk cId="4040000776" sldId="406"/>
            <ac:picMk id="13" creationId="{55E8D8DB-9CBA-A701-7A8C-07BF4A784AAA}"/>
          </ac:picMkLst>
        </pc:picChg>
        <pc:picChg chg="del">
          <ac:chgData name="Cheng Ding Xiang" userId="5d49a64f78317fbe" providerId="LiveId" clId="{2E418280-1979-4006-924D-C5E9F6FC63BC}" dt="2022-07-26T06:32:01.960" v="2066" actId="478"/>
          <ac:picMkLst>
            <pc:docMk/>
            <pc:sldMk cId="4040000776" sldId="406"/>
            <ac:picMk id="15" creationId="{B1D8F40E-FC76-6D63-77E1-8250F13DCC24}"/>
          </ac:picMkLst>
        </pc:picChg>
      </pc:sldChg>
      <pc:sldChg chg="modSp add mod">
        <pc:chgData name="Cheng Ding Xiang" userId="5d49a64f78317fbe" providerId="LiveId" clId="{2E418280-1979-4006-924D-C5E9F6FC63BC}" dt="2022-07-26T06:42:22.796" v="2461" actId="313"/>
        <pc:sldMkLst>
          <pc:docMk/>
          <pc:sldMk cId="2928234902" sldId="407"/>
        </pc:sldMkLst>
        <pc:spChg chg="mod">
          <ac:chgData name="Cheng Ding Xiang" userId="5d49a64f78317fbe" providerId="LiveId" clId="{2E418280-1979-4006-924D-C5E9F6FC63BC}" dt="2022-07-26T06:42:22.796" v="2461" actId="313"/>
          <ac:spMkLst>
            <pc:docMk/>
            <pc:sldMk cId="2928234902" sldId="407"/>
            <ac:spMk id="10" creationId="{D978EA3D-BE5B-F7EC-F207-12724DC7F97C}"/>
          </ac:spMkLst>
        </pc:spChg>
      </pc:sldChg>
      <pc:sldChg chg="modSp add mod">
        <pc:chgData name="Cheng Ding Xiang" userId="5d49a64f78317fbe" providerId="LiveId" clId="{2E418280-1979-4006-924D-C5E9F6FC63BC}" dt="2022-07-26T06:43:08.247" v="2518" actId="20577"/>
        <pc:sldMkLst>
          <pc:docMk/>
          <pc:sldMk cId="2023956389" sldId="408"/>
        </pc:sldMkLst>
        <pc:spChg chg="mod">
          <ac:chgData name="Cheng Ding Xiang" userId="5d49a64f78317fbe" providerId="LiveId" clId="{2E418280-1979-4006-924D-C5E9F6FC63BC}" dt="2022-07-26T06:43:08.247" v="2518" actId="20577"/>
          <ac:spMkLst>
            <pc:docMk/>
            <pc:sldMk cId="2023956389" sldId="408"/>
            <ac:spMk id="10" creationId="{D978EA3D-BE5B-F7EC-F207-12724DC7F97C}"/>
          </ac:spMkLst>
        </pc:spChg>
      </pc:sldChg>
      <pc:sldChg chg="add del">
        <pc:chgData name="Cheng Ding Xiang" userId="5d49a64f78317fbe" providerId="LiveId" clId="{2E418280-1979-4006-924D-C5E9F6FC63BC}" dt="2022-07-26T06:44:12.971" v="2521" actId="47"/>
        <pc:sldMkLst>
          <pc:docMk/>
          <pc:sldMk cId="3298780948" sldId="409"/>
        </pc:sldMkLst>
      </pc:sldChg>
      <pc:sldChg chg="modSp add mod">
        <pc:chgData name="Cheng Ding Xiang" userId="5d49a64f78317fbe" providerId="LiveId" clId="{2E418280-1979-4006-924D-C5E9F6FC63BC}" dt="2022-07-26T06:46:46.426" v="2676" actId="20577"/>
        <pc:sldMkLst>
          <pc:docMk/>
          <pc:sldMk cId="3860654549" sldId="409"/>
        </pc:sldMkLst>
        <pc:spChg chg="mod">
          <ac:chgData name="Cheng Ding Xiang" userId="5d49a64f78317fbe" providerId="LiveId" clId="{2E418280-1979-4006-924D-C5E9F6FC63BC}" dt="2022-07-26T06:46:46.426" v="2676" actId="20577"/>
          <ac:spMkLst>
            <pc:docMk/>
            <pc:sldMk cId="3860654549" sldId="409"/>
            <ac:spMk id="10" creationId="{D978EA3D-BE5B-F7EC-F207-12724DC7F97C}"/>
          </ac:spMkLst>
        </pc:spChg>
      </pc:sldChg>
      <pc:sldChg chg="modSp add mod ord">
        <pc:chgData name="Cheng Ding Xiang" userId="5d49a64f78317fbe" providerId="LiveId" clId="{2E418280-1979-4006-924D-C5E9F6FC63BC}" dt="2022-07-26T07:51:09.391" v="2739" actId="20577"/>
        <pc:sldMkLst>
          <pc:docMk/>
          <pc:sldMk cId="2494954068" sldId="410"/>
        </pc:sldMkLst>
        <pc:spChg chg="mod">
          <ac:chgData name="Cheng Ding Xiang" userId="5d49a64f78317fbe" providerId="LiveId" clId="{2E418280-1979-4006-924D-C5E9F6FC63BC}" dt="2022-07-26T07:51:09.391" v="2739" actId="20577"/>
          <ac:spMkLst>
            <pc:docMk/>
            <pc:sldMk cId="2494954068" sldId="410"/>
            <ac:spMk id="10" creationId="{D978EA3D-BE5B-F7EC-F207-12724DC7F97C}"/>
          </ac:spMkLst>
        </pc:spChg>
      </pc:sldChg>
      <pc:sldChg chg="modSp add mod">
        <pc:chgData name="Cheng Ding Xiang" userId="5d49a64f78317fbe" providerId="LiveId" clId="{2E418280-1979-4006-924D-C5E9F6FC63BC}" dt="2022-07-27T04:59:02.666" v="2882" actId="20577"/>
        <pc:sldMkLst>
          <pc:docMk/>
          <pc:sldMk cId="1752679821" sldId="411"/>
        </pc:sldMkLst>
        <pc:spChg chg="mod">
          <ac:chgData name="Cheng Ding Xiang" userId="5d49a64f78317fbe" providerId="LiveId" clId="{2E418280-1979-4006-924D-C5E9F6FC63BC}" dt="2022-07-27T04:59:02.666" v="2882" actId="20577"/>
          <ac:spMkLst>
            <pc:docMk/>
            <pc:sldMk cId="1752679821" sldId="411"/>
            <ac:spMk id="10" creationId="{D978EA3D-BE5B-F7EC-F207-12724DC7F97C}"/>
          </ac:spMkLst>
        </pc:spChg>
      </pc:sldChg>
      <pc:sldChg chg="modSp add mod">
        <pc:chgData name="Cheng Ding Xiang" userId="5d49a64f78317fbe" providerId="LiveId" clId="{2E418280-1979-4006-924D-C5E9F6FC63BC}" dt="2022-07-27T05:00:03.974" v="2918" actId="313"/>
        <pc:sldMkLst>
          <pc:docMk/>
          <pc:sldMk cId="1016766524" sldId="412"/>
        </pc:sldMkLst>
        <pc:spChg chg="mod">
          <ac:chgData name="Cheng Ding Xiang" userId="5d49a64f78317fbe" providerId="LiveId" clId="{2E418280-1979-4006-924D-C5E9F6FC63BC}" dt="2022-07-27T05:00:03.974" v="2918" actId="313"/>
          <ac:spMkLst>
            <pc:docMk/>
            <pc:sldMk cId="1016766524" sldId="412"/>
            <ac:spMk id="10" creationId="{D978EA3D-BE5B-F7EC-F207-12724DC7F97C}"/>
          </ac:spMkLst>
        </pc:spChg>
      </pc:sldChg>
    </pc:docChg>
  </pc:docChgLst>
  <pc:docChgLst>
    <pc:chgData name="Cheng Ding Xiang" userId="5d49a64f78317fbe" providerId="LiveId" clId="{194334D9-B119-4439-A589-189DE75D1F40}"/>
    <pc:docChg chg="undo custSel addSld delSld modSld sldOrd modMainMaster">
      <pc:chgData name="Cheng Ding Xiang" userId="5d49a64f78317fbe" providerId="LiveId" clId="{194334D9-B119-4439-A589-189DE75D1F40}" dt="2022-07-25T07:20:16.643" v="3179" actId="20577"/>
      <pc:docMkLst>
        <pc:docMk/>
      </pc:docMkLst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118942432" sldId="319"/>
        </pc:sldMkLst>
      </pc:sldChg>
      <pc:sldChg chg="modSp mod">
        <pc:chgData name="Cheng Ding Xiang" userId="5d49a64f78317fbe" providerId="LiveId" clId="{194334D9-B119-4439-A589-189DE75D1F40}" dt="2022-07-25T06:37:52.554" v="1638" actId="20577"/>
        <pc:sldMkLst>
          <pc:docMk/>
          <pc:sldMk cId="4231266210" sldId="348"/>
        </pc:sldMkLst>
        <pc:spChg chg="mod">
          <ac:chgData name="Cheng Ding Xiang" userId="5d49a64f78317fbe" providerId="LiveId" clId="{194334D9-B119-4439-A589-189DE75D1F40}" dt="2022-07-25T06:37:33.135" v="1605" actId="20577"/>
          <ac:spMkLst>
            <pc:docMk/>
            <pc:sldMk cId="4231266210" sldId="348"/>
            <ac:spMk id="2" creationId="{00000000-0000-0000-0000-000000000000}"/>
          </ac:spMkLst>
        </pc:spChg>
        <pc:spChg chg="mod">
          <ac:chgData name="Cheng Ding Xiang" userId="5d49a64f78317fbe" providerId="LiveId" clId="{194334D9-B119-4439-A589-189DE75D1F40}" dt="2022-07-25T06:37:38.643" v="1626" actId="20577"/>
          <ac:spMkLst>
            <pc:docMk/>
            <pc:sldMk cId="4231266210" sldId="348"/>
            <ac:spMk id="3" creationId="{00000000-0000-0000-0000-000000000000}"/>
          </ac:spMkLst>
        </pc:spChg>
        <pc:spChg chg="mod">
          <ac:chgData name="Cheng Ding Xiang" userId="5d49a64f78317fbe" providerId="LiveId" clId="{194334D9-B119-4439-A589-189DE75D1F40}" dt="2022-07-25T06:37:52.554" v="1638" actId="20577"/>
          <ac:spMkLst>
            <pc:docMk/>
            <pc:sldMk cId="4231266210" sldId="348"/>
            <ac:spMk id="4" creationId="{00000000-0000-0000-0000-000000000000}"/>
          </ac:spMkLst>
        </pc:spChg>
      </pc:sldChg>
      <pc:sldChg chg="modSp mod">
        <pc:chgData name="Cheng Ding Xiang" userId="5d49a64f78317fbe" providerId="LiveId" clId="{194334D9-B119-4439-A589-189DE75D1F40}" dt="2022-07-25T07:20:16.643" v="3179" actId="20577"/>
        <pc:sldMkLst>
          <pc:docMk/>
          <pc:sldMk cId="3976512970" sldId="350"/>
        </pc:sldMkLst>
        <pc:spChg chg="mod">
          <ac:chgData name="Cheng Ding Xiang" userId="5d49a64f78317fbe" providerId="LiveId" clId="{194334D9-B119-4439-A589-189DE75D1F40}" dt="2022-07-25T07:20:16.643" v="3179" actId="20577"/>
          <ac:spMkLst>
            <pc:docMk/>
            <pc:sldMk cId="3976512970" sldId="350"/>
            <ac:spMk id="2" creationId="{00000000-0000-0000-0000-000000000000}"/>
          </ac:spMkLst>
        </pc:spChg>
        <pc:spChg chg="mod">
          <ac:chgData name="Cheng Ding Xiang" userId="5d49a64f78317fbe" providerId="LiveId" clId="{194334D9-B119-4439-A589-189DE75D1F40}" dt="2022-07-25T06:37:11.549" v="1595" actId="20577"/>
          <ac:spMkLst>
            <pc:docMk/>
            <pc:sldMk cId="3976512970" sldId="350"/>
            <ac:spMk id="4" creationId="{00000000-0000-0000-0000-000000000000}"/>
          </ac:spMkLst>
        </pc:spChg>
        <pc:spChg chg="mod">
          <ac:chgData name="Cheng Ding Xiang" userId="5d49a64f78317fbe" providerId="LiveId" clId="{194334D9-B119-4439-A589-189DE75D1F40}" dt="2022-07-25T02:43:10.558" v="23" actId="20577"/>
          <ac:spMkLst>
            <pc:docMk/>
            <pc:sldMk cId="3976512970" sldId="350"/>
            <ac:spMk id="6" creationId="{00000000-0000-0000-0000-000000000000}"/>
          </ac:spMkLst>
        </pc:spChg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2443380589" sldId="351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2338162900" sldId="352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1522235137" sldId="353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1439483403" sldId="354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2194748003" sldId="355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1543311493" sldId="356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818069604" sldId="357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905595042" sldId="358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1144595856" sldId="359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419188251" sldId="361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1011269756" sldId="362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016754910" sldId="363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1782625716" sldId="365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800577847" sldId="366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1968319373" sldId="367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1610540775" sldId="368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883866613" sldId="369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891791388" sldId="370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757921439" sldId="371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138113498" sldId="372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728900735" sldId="373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1522238561" sldId="375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435448336" sldId="376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390310271" sldId="377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869697871" sldId="378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581079006" sldId="380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2144132430" sldId="381"/>
        </pc:sldMkLst>
      </pc:sldChg>
      <pc:sldChg chg="del">
        <pc:chgData name="Cheng Ding Xiang" userId="5d49a64f78317fbe" providerId="LiveId" clId="{194334D9-B119-4439-A589-189DE75D1F40}" dt="2022-07-25T07:19:18.488" v="3177" actId="47"/>
        <pc:sldMkLst>
          <pc:docMk/>
          <pc:sldMk cId="3301023105" sldId="382"/>
        </pc:sldMkLst>
      </pc:sldChg>
      <pc:sldChg chg="addSp delSp modSp mod">
        <pc:chgData name="Cheng Ding Xiang" userId="5d49a64f78317fbe" providerId="LiveId" clId="{194334D9-B119-4439-A589-189DE75D1F40}" dt="2022-07-25T03:07:46.295" v="416" actId="12"/>
        <pc:sldMkLst>
          <pc:docMk/>
          <pc:sldMk cId="4102438036" sldId="384"/>
        </pc:sldMkLst>
        <pc:spChg chg="mod">
          <ac:chgData name="Cheng Ding Xiang" userId="5d49a64f78317fbe" providerId="LiveId" clId="{194334D9-B119-4439-A589-189DE75D1F40}" dt="2022-07-25T03:03:57.866" v="210" actId="20577"/>
          <ac:spMkLst>
            <pc:docMk/>
            <pc:sldMk cId="4102438036" sldId="384"/>
            <ac:spMk id="2" creationId="{1E72C276-1728-92F1-2D83-4D93BE93BB1F}"/>
          </ac:spMkLst>
        </pc:spChg>
        <pc:spChg chg="mod">
          <ac:chgData name="Cheng Ding Xiang" userId="5d49a64f78317fbe" providerId="LiveId" clId="{194334D9-B119-4439-A589-189DE75D1F40}" dt="2022-07-25T03:07:14.059" v="414" actId="20577"/>
          <ac:spMkLst>
            <pc:docMk/>
            <pc:sldMk cId="4102438036" sldId="384"/>
            <ac:spMk id="4" creationId="{278B26DD-A39B-89C1-1779-E2448E3368CA}"/>
          </ac:spMkLst>
        </pc:spChg>
        <pc:spChg chg="add mod">
          <ac:chgData name="Cheng Ding Xiang" userId="5d49a64f78317fbe" providerId="LiveId" clId="{194334D9-B119-4439-A589-189DE75D1F40}" dt="2022-07-25T03:05:55.542" v="327" actId="1076"/>
          <ac:spMkLst>
            <pc:docMk/>
            <pc:sldMk cId="4102438036" sldId="384"/>
            <ac:spMk id="7" creationId="{640E9D86-D638-F488-B817-810B25FB66C3}"/>
          </ac:spMkLst>
        </pc:spChg>
        <pc:spChg chg="add mod">
          <ac:chgData name="Cheng Ding Xiang" userId="5d49a64f78317fbe" providerId="LiveId" clId="{194334D9-B119-4439-A589-189DE75D1F40}" dt="2022-07-25T03:07:46.295" v="416" actId="12"/>
          <ac:spMkLst>
            <pc:docMk/>
            <pc:sldMk cId="4102438036" sldId="384"/>
            <ac:spMk id="10" creationId="{D978EA3D-BE5B-F7EC-F207-12724DC7F97C}"/>
          </ac:spMkLst>
        </pc:spChg>
        <pc:spChg chg="add mod">
          <ac:chgData name="Cheng Ding Xiang" userId="5d49a64f78317fbe" providerId="LiveId" clId="{194334D9-B119-4439-A589-189DE75D1F40}" dt="2022-07-25T03:07:44.351" v="415" actId="12"/>
          <ac:spMkLst>
            <pc:docMk/>
            <pc:sldMk cId="4102438036" sldId="384"/>
            <ac:spMk id="11" creationId="{00DB3E59-AE4B-05E0-4AB2-B0402B6DB31E}"/>
          </ac:spMkLst>
        </pc:spChg>
        <pc:picChg chg="add mod modCrop">
          <ac:chgData name="Cheng Ding Xiang" userId="5d49a64f78317fbe" providerId="LiveId" clId="{194334D9-B119-4439-A589-189DE75D1F40}" dt="2022-07-25T03:04:08.742" v="213" actId="1076"/>
          <ac:picMkLst>
            <pc:docMk/>
            <pc:sldMk cId="4102438036" sldId="384"/>
            <ac:picMk id="8" creationId="{A2BA7C1C-CDF7-D324-54FF-6CA239264713}"/>
          </ac:picMkLst>
        </pc:picChg>
        <pc:picChg chg="del">
          <ac:chgData name="Cheng Ding Xiang" userId="5d49a64f78317fbe" providerId="LiveId" clId="{194334D9-B119-4439-A589-189DE75D1F40}" dt="2022-07-25T02:47:00.495" v="77" actId="478"/>
          <ac:picMkLst>
            <pc:docMk/>
            <pc:sldMk cId="4102438036" sldId="384"/>
            <ac:picMk id="9" creationId="{6DD1D06E-0E68-A365-E158-08574A782389}"/>
          </ac:picMkLst>
        </pc:picChg>
      </pc:sldChg>
      <pc:sldChg chg="addSp delSp modSp add mod">
        <pc:chgData name="Cheng Ding Xiang" userId="5d49a64f78317fbe" providerId="LiveId" clId="{194334D9-B119-4439-A589-189DE75D1F40}" dt="2022-07-25T04:54:11.538" v="508" actId="1076"/>
        <pc:sldMkLst>
          <pc:docMk/>
          <pc:sldMk cId="1993056187" sldId="385"/>
        </pc:sldMkLst>
        <pc:spChg chg="del mod">
          <ac:chgData name="Cheng Ding Xiang" userId="5d49a64f78317fbe" providerId="LiveId" clId="{194334D9-B119-4439-A589-189DE75D1F40}" dt="2022-07-25T04:52:59.495" v="494" actId="478"/>
          <ac:spMkLst>
            <pc:docMk/>
            <pc:sldMk cId="1993056187" sldId="385"/>
            <ac:spMk id="7" creationId="{640E9D86-D638-F488-B817-810B25FB66C3}"/>
          </ac:spMkLst>
        </pc:spChg>
        <pc:spChg chg="mod">
          <ac:chgData name="Cheng Ding Xiang" userId="5d49a64f78317fbe" providerId="LiveId" clId="{194334D9-B119-4439-A589-189DE75D1F40}" dt="2022-07-25T04:42:00.410" v="427" actId="20577"/>
          <ac:spMkLst>
            <pc:docMk/>
            <pc:sldMk cId="1993056187" sldId="385"/>
            <ac:spMk id="10" creationId="{D978EA3D-BE5B-F7EC-F207-12724DC7F97C}"/>
          </ac:spMkLst>
        </pc:spChg>
        <pc:spChg chg="mod">
          <ac:chgData name="Cheng Ding Xiang" userId="5d49a64f78317fbe" providerId="LiveId" clId="{194334D9-B119-4439-A589-189DE75D1F40}" dt="2022-07-25T04:52:54.525" v="493" actId="20577"/>
          <ac:spMkLst>
            <pc:docMk/>
            <pc:sldMk cId="1993056187" sldId="385"/>
            <ac:spMk id="11" creationId="{00DB3E59-AE4B-05E0-4AB2-B0402B6DB31E}"/>
          </ac:spMkLst>
        </pc:spChg>
        <pc:spChg chg="add mod">
          <ac:chgData name="Cheng Ding Xiang" userId="5d49a64f78317fbe" providerId="LiveId" clId="{194334D9-B119-4439-A589-189DE75D1F40}" dt="2022-07-25T04:51:29.150" v="484" actId="20577"/>
          <ac:spMkLst>
            <pc:docMk/>
            <pc:sldMk cId="1993056187" sldId="385"/>
            <ac:spMk id="13" creationId="{ACB9635D-DA98-5F16-BB0E-4C0BC7018777}"/>
          </ac:spMkLst>
        </pc:spChg>
        <pc:picChg chg="add mod modCrop">
          <ac:chgData name="Cheng Ding Xiang" userId="5d49a64f78317fbe" providerId="LiveId" clId="{194334D9-B119-4439-A589-189DE75D1F40}" dt="2022-07-25T04:47:20.019" v="440" actId="1076"/>
          <ac:picMkLst>
            <pc:docMk/>
            <pc:sldMk cId="1993056187" sldId="385"/>
            <ac:picMk id="6" creationId="{82E2A27E-FFA5-9F2A-8908-7B348FFE2F6A}"/>
          </ac:picMkLst>
        </pc:picChg>
        <pc:picChg chg="del">
          <ac:chgData name="Cheng Ding Xiang" userId="5d49a64f78317fbe" providerId="LiveId" clId="{194334D9-B119-4439-A589-189DE75D1F40}" dt="2022-07-25T04:42:02.674" v="428" actId="478"/>
          <ac:picMkLst>
            <pc:docMk/>
            <pc:sldMk cId="1993056187" sldId="385"/>
            <ac:picMk id="8" creationId="{A2BA7C1C-CDF7-D324-54FF-6CA239264713}"/>
          </ac:picMkLst>
        </pc:picChg>
        <pc:picChg chg="add mod modCrop">
          <ac:chgData name="Cheng Ding Xiang" userId="5d49a64f78317fbe" providerId="LiveId" clId="{194334D9-B119-4439-A589-189DE75D1F40}" dt="2022-07-25T04:51:10.818" v="448" actId="1076"/>
          <ac:picMkLst>
            <pc:docMk/>
            <pc:sldMk cId="1993056187" sldId="385"/>
            <ac:picMk id="12" creationId="{E06132DC-CC19-FE6C-AA9D-3153974FC972}"/>
          </ac:picMkLst>
        </pc:picChg>
        <pc:picChg chg="add del mod">
          <ac:chgData name="Cheng Ding Xiang" userId="5d49a64f78317fbe" providerId="LiveId" clId="{194334D9-B119-4439-A589-189DE75D1F40}" dt="2022-07-25T04:54:01.765" v="503" actId="478"/>
          <ac:picMkLst>
            <pc:docMk/>
            <pc:sldMk cId="1993056187" sldId="385"/>
            <ac:picMk id="15" creationId="{AF05D78D-E271-3FF7-8FD1-CEED0BFEE8D7}"/>
          </ac:picMkLst>
        </pc:picChg>
        <pc:picChg chg="add mod">
          <ac:chgData name="Cheng Ding Xiang" userId="5d49a64f78317fbe" providerId="LiveId" clId="{194334D9-B119-4439-A589-189DE75D1F40}" dt="2022-07-25T04:54:11.538" v="508" actId="1076"/>
          <ac:picMkLst>
            <pc:docMk/>
            <pc:sldMk cId="1993056187" sldId="385"/>
            <ac:picMk id="17" creationId="{10E6E535-1A8E-0558-8E66-31AA38F710CF}"/>
          </ac:picMkLst>
        </pc:picChg>
      </pc:sldChg>
      <pc:sldChg chg="delSp modSp add mod">
        <pc:chgData name="Cheng Ding Xiang" userId="5d49a64f78317fbe" providerId="LiveId" clId="{194334D9-B119-4439-A589-189DE75D1F40}" dt="2022-07-25T04:55:04.217" v="551" actId="1076"/>
        <pc:sldMkLst>
          <pc:docMk/>
          <pc:sldMk cId="3521221578" sldId="386"/>
        </pc:sldMkLst>
        <pc:spChg chg="mod">
          <ac:chgData name="Cheng Ding Xiang" userId="5d49a64f78317fbe" providerId="LiveId" clId="{194334D9-B119-4439-A589-189DE75D1F40}" dt="2022-07-25T04:54:29.159" v="517" actId="20577"/>
          <ac:spMkLst>
            <pc:docMk/>
            <pc:sldMk cId="3521221578" sldId="386"/>
            <ac:spMk id="2" creationId="{1E72C276-1728-92F1-2D83-4D93BE93BB1F}"/>
          </ac:spMkLst>
        </pc:spChg>
        <pc:spChg chg="mod">
          <ac:chgData name="Cheng Ding Xiang" userId="5d49a64f78317fbe" providerId="LiveId" clId="{194334D9-B119-4439-A589-189DE75D1F40}" dt="2022-07-25T04:54:58.323" v="549" actId="403"/>
          <ac:spMkLst>
            <pc:docMk/>
            <pc:sldMk cId="3521221578" sldId="386"/>
            <ac:spMk id="10" creationId="{D978EA3D-BE5B-F7EC-F207-12724DC7F97C}"/>
          </ac:spMkLst>
        </pc:spChg>
        <pc:spChg chg="del">
          <ac:chgData name="Cheng Ding Xiang" userId="5d49a64f78317fbe" providerId="LiveId" clId="{194334D9-B119-4439-A589-189DE75D1F40}" dt="2022-07-25T04:54:42.708" v="540" actId="478"/>
          <ac:spMkLst>
            <pc:docMk/>
            <pc:sldMk cId="3521221578" sldId="386"/>
            <ac:spMk id="11" creationId="{00DB3E59-AE4B-05E0-4AB2-B0402B6DB31E}"/>
          </ac:spMkLst>
        </pc:spChg>
        <pc:spChg chg="del">
          <ac:chgData name="Cheng Ding Xiang" userId="5d49a64f78317fbe" providerId="LiveId" clId="{194334D9-B119-4439-A589-189DE75D1F40}" dt="2022-07-25T04:54:45.401" v="542" actId="478"/>
          <ac:spMkLst>
            <pc:docMk/>
            <pc:sldMk cId="3521221578" sldId="386"/>
            <ac:spMk id="13" creationId="{ACB9635D-DA98-5F16-BB0E-4C0BC7018777}"/>
          </ac:spMkLst>
        </pc:spChg>
        <pc:picChg chg="mod">
          <ac:chgData name="Cheng Ding Xiang" userId="5d49a64f78317fbe" providerId="LiveId" clId="{194334D9-B119-4439-A589-189DE75D1F40}" dt="2022-07-25T04:55:04.217" v="551" actId="1076"/>
          <ac:picMkLst>
            <pc:docMk/>
            <pc:sldMk cId="3521221578" sldId="386"/>
            <ac:picMk id="6" creationId="{82E2A27E-FFA5-9F2A-8908-7B348FFE2F6A}"/>
          </ac:picMkLst>
        </pc:picChg>
        <pc:picChg chg="del">
          <ac:chgData name="Cheng Ding Xiang" userId="5d49a64f78317fbe" providerId="LiveId" clId="{194334D9-B119-4439-A589-189DE75D1F40}" dt="2022-07-25T04:54:43.367" v="541" actId="478"/>
          <ac:picMkLst>
            <pc:docMk/>
            <pc:sldMk cId="3521221578" sldId="386"/>
            <ac:picMk id="12" creationId="{E06132DC-CC19-FE6C-AA9D-3153974FC972}"/>
          </ac:picMkLst>
        </pc:picChg>
        <pc:picChg chg="del">
          <ac:chgData name="Cheng Ding Xiang" userId="5d49a64f78317fbe" providerId="LiveId" clId="{194334D9-B119-4439-A589-189DE75D1F40}" dt="2022-07-25T04:54:41.008" v="539" actId="478"/>
          <ac:picMkLst>
            <pc:docMk/>
            <pc:sldMk cId="3521221578" sldId="386"/>
            <ac:picMk id="17" creationId="{10E6E535-1A8E-0558-8E66-31AA38F710CF}"/>
          </ac:picMkLst>
        </pc:picChg>
      </pc:sldChg>
      <pc:sldChg chg="modSp add mod">
        <pc:chgData name="Cheng Ding Xiang" userId="5d49a64f78317fbe" providerId="LiveId" clId="{194334D9-B119-4439-A589-189DE75D1F40}" dt="2022-07-25T06:15:17.647" v="816" actId="1076"/>
        <pc:sldMkLst>
          <pc:docMk/>
          <pc:sldMk cId="1282498601" sldId="387"/>
        </pc:sldMkLst>
        <pc:spChg chg="mod">
          <ac:chgData name="Cheng Ding Xiang" userId="5d49a64f78317fbe" providerId="LiveId" clId="{194334D9-B119-4439-A589-189DE75D1F40}" dt="2022-07-25T06:15:14.755" v="815" actId="20577"/>
          <ac:spMkLst>
            <pc:docMk/>
            <pc:sldMk cId="1282498601" sldId="387"/>
            <ac:spMk id="10" creationId="{D978EA3D-BE5B-F7EC-F207-12724DC7F97C}"/>
          </ac:spMkLst>
        </pc:spChg>
        <pc:picChg chg="mod">
          <ac:chgData name="Cheng Ding Xiang" userId="5d49a64f78317fbe" providerId="LiveId" clId="{194334D9-B119-4439-A589-189DE75D1F40}" dt="2022-07-25T06:15:17.647" v="816" actId="1076"/>
          <ac:picMkLst>
            <pc:docMk/>
            <pc:sldMk cId="1282498601" sldId="387"/>
            <ac:picMk id="6" creationId="{82E2A27E-FFA5-9F2A-8908-7B348FFE2F6A}"/>
          </ac:picMkLst>
        </pc:picChg>
      </pc:sldChg>
      <pc:sldChg chg="addSp delSp modSp add mod ord">
        <pc:chgData name="Cheng Ding Xiang" userId="5d49a64f78317fbe" providerId="LiveId" clId="{194334D9-B119-4439-A589-189DE75D1F40}" dt="2022-07-25T06:32:46.457" v="1511" actId="20577"/>
        <pc:sldMkLst>
          <pc:docMk/>
          <pc:sldMk cId="2617364559" sldId="388"/>
        </pc:sldMkLst>
        <pc:spChg chg="mod">
          <ac:chgData name="Cheng Ding Xiang" userId="5d49a64f78317fbe" providerId="LiveId" clId="{194334D9-B119-4439-A589-189DE75D1F40}" dt="2022-07-25T06:32:46.457" v="1511" actId="20577"/>
          <ac:spMkLst>
            <pc:docMk/>
            <pc:sldMk cId="2617364559" sldId="388"/>
            <ac:spMk id="2" creationId="{1E72C276-1728-92F1-2D83-4D93BE93BB1F}"/>
          </ac:spMkLst>
        </pc:spChg>
        <pc:spChg chg="add mod">
          <ac:chgData name="Cheng Ding Xiang" userId="5d49a64f78317fbe" providerId="LiveId" clId="{194334D9-B119-4439-A589-189DE75D1F40}" dt="2022-07-25T06:28:27.857" v="1229" actId="1076"/>
          <ac:spMkLst>
            <pc:docMk/>
            <pc:sldMk cId="2617364559" sldId="388"/>
            <ac:spMk id="6" creationId="{CC7536A0-7C36-9C90-B7E5-504A5EDF4826}"/>
          </ac:spMkLst>
        </pc:spChg>
        <pc:spChg chg="del">
          <ac:chgData name="Cheng Ding Xiang" userId="5d49a64f78317fbe" providerId="LiveId" clId="{194334D9-B119-4439-A589-189DE75D1F40}" dt="2022-07-25T06:24:23.605" v="827" actId="478"/>
          <ac:spMkLst>
            <pc:docMk/>
            <pc:sldMk cId="2617364559" sldId="388"/>
            <ac:spMk id="7" creationId="{640E9D86-D638-F488-B817-810B25FB66C3}"/>
          </ac:spMkLst>
        </pc:spChg>
        <pc:spChg chg="mod">
          <ac:chgData name="Cheng Ding Xiang" userId="5d49a64f78317fbe" providerId="LiveId" clId="{194334D9-B119-4439-A589-189DE75D1F40}" dt="2022-07-25T06:25:46.167" v="1009" actId="20577"/>
          <ac:spMkLst>
            <pc:docMk/>
            <pc:sldMk cId="2617364559" sldId="388"/>
            <ac:spMk id="10" creationId="{D978EA3D-BE5B-F7EC-F207-12724DC7F97C}"/>
          </ac:spMkLst>
        </pc:spChg>
        <pc:spChg chg="mod">
          <ac:chgData name="Cheng Ding Xiang" userId="5d49a64f78317fbe" providerId="LiveId" clId="{194334D9-B119-4439-A589-189DE75D1F40}" dt="2022-07-25T06:27:29.059" v="1122" actId="20577"/>
          <ac:spMkLst>
            <pc:docMk/>
            <pc:sldMk cId="2617364559" sldId="388"/>
            <ac:spMk id="11" creationId="{00DB3E59-AE4B-05E0-4AB2-B0402B6DB31E}"/>
          </ac:spMkLst>
        </pc:spChg>
        <pc:spChg chg="add mod">
          <ac:chgData name="Cheng Ding Xiang" userId="5d49a64f78317fbe" providerId="LiveId" clId="{194334D9-B119-4439-A589-189DE75D1F40}" dt="2022-07-25T06:25:54.010" v="1010" actId="1076"/>
          <ac:spMkLst>
            <pc:docMk/>
            <pc:sldMk cId="2617364559" sldId="388"/>
            <ac:spMk id="12" creationId="{647BB145-3882-2A03-EC08-CBB0DE4DB91A}"/>
          </ac:spMkLst>
        </pc:spChg>
        <pc:spChg chg="add mod">
          <ac:chgData name="Cheng Ding Xiang" userId="5d49a64f78317fbe" providerId="LiveId" clId="{194334D9-B119-4439-A589-189DE75D1F40}" dt="2022-07-25T06:26:15.906" v="1017" actId="1076"/>
          <ac:spMkLst>
            <pc:docMk/>
            <pc:sldMk cId="2617364559" sldId="388"/>
            <ac:spMk id="13" creationId="{13AEFC6B-EDEA-3F39-9C1D-7BB94A6070AE}"/>
          </ac:spMkLst>
        </pc:spChg>
        <pc:spChg chg="add mod">
          <ac:chgData name="Cheng Ding Xiang" userId="5d49a64f78317fbe" providerId="LiveId" clId="{194334D9-B119-4439-A589-189DE75D1F40}" dt="2022-07-25T06:27:19.594" v="1119" actId="1076"/>
          <ac:spMkLst>
            <pc:docMk/>
            <pc:sldMk cId="2617364559" sldId="388"/>
            <ac:spMk id="14" creationId="{2515E68F-4BC0-5428-E7C6-A4BAF0A5B50C}"/>
          </ac:spMkLst>
        </pc:spChg>
        <pc:picChg chg="del">
          <ac:chgData name="Cheng Ding Xiang" userId="5d49a64f78317fbe" providerId="LiveId" clId="{194334D9-B119-4439-A589-189DE75D1F40}" dt="2022-07-25T06:24:09.042" v="822" actId="478"/>
          <ac:picMkLst>
            <pc:docMk/>
            <pc:sldMk cId="2617364559" sldId="388"/>
            <ac:picMk id="8" creationId="{A2BA7C1C-CDF7-D324-54FF-6CA239264713}"/>
          </ac:picMkLst>
        </pc:picChg>
      </pc:sldChg>
      <pc:sldChg chg="delSp modSp add mod">
        <pc:chgData name="Cheng Ding Xiang" userId="5d49a64f78317fbe" providerId="LiveId" clId="{194334D9-B119-4439-A589-189DE75D1F40}" dt="2022-07-25T06:36:26.894" v="1583" actId="20577"/>
        <pc:sldMkLst>
          <pc:docMk/>
          <pc:sldMk cId="442377462" sldId="389"/>
        </pc:sldMkLst>
        <pc:spChg chg="mod">
          <ac:chgData name="Cheng Ding Xiang" userId="5d49a64f78317fbe" providerId="LiveId" clId="{194334D9-B119-4439-A589-189DE75D1F40}" dt="2022-07-25T06:32:49.563" v="1512"/>
          <ac:spMkLst>
            <pc:docMk/>
            <pc:sldMk cId="442377462" sldId="389"/>
            <ac:spMk id="2" creationId="{1E72C276-1728-92F1-2D83-4D93BE93BB1F}"/>
          </ac:spMkLst>
        </pc:spChg>
        <pc:spChg chg="mod">
          <ac:chgData name="Cheng Ding Xiang" userId="5d49a64f78317fbe" providerId="LiveId" clId="{194334D9-B119-4439-A589-189DE75D1F40}" dt="2022-07-25T06:36:26.894" v="1583" actId="20577"/>
          <ac:spMkLst>
            <pc:docMk/>
            <pc:sldMk cId="442377462" sldId="389"/>
            <ac:spMk id="10" creationId="{D978EA3D-BE5B-F7EC-F207-12724DC7F97C}"/>
          </ac:spMkLst>
        </pc:spChg>
        <pc:spChg chg="del">
          <ac:chgData name="Cheng Ding Xiang" userId="5d49a64f78317fbe" providerId="LiveId" clId="{194334D9-B119-4439-A589-189DE75D1F40}" dt="2022-07-25T06:28:11.675" v="1228" actId="478"/>
          <ac:spMkLst>
            <pc:docMk/>
            <pc:sldMk cId="442377462" sldId="389"/>
            <ac:spMk id="11" creationId="{00DB3E59-AE4B-05E0-4AB2-B0402B6DB31E}"/>
          </ac:spMkLst>
        </pc:spChg>
      </pc:sldChg>
      <pc:sldChg chg="addSp delSp modSp add mod">
        <pc:chgData name="Cheng Ding Xiang" userId="5d49a64f78317fbe" providerId="LiveId" clId="{194334D9-B119-4439-A589-189DE75D1F40}" dt="2022-07-25T06:54:21.730" v="2299" actId="1076"/>
        <pc:sldMkLst>
          <pc:docMk/>
          <pc:sldMk cId="1588618460" sldId="390"/>
        </pc:sldMkLst>
        <pc:spChg chg="mod">
          <ac:chgData name="Cheng Ding Xiang" userId="5d49a64f78317fbe" providerId="LiveId" clId="{194334D9-B119-4439-A589-189DE75D1F40}" dt="2022-07-25T06:32:51.494" v="1513"/>
          <ac:spMkLst>
            <pc:docMk/>
            <pc:sldMk cId="1588618460" sldId="390"/>
            <ac:spMk id="2" creationId="{1E72C276-1728-92F1-2D83-4D93BE93BB1F}"/>
          </ac:spMkLst>
        </pc:spChg>
        <pc:spChg chg="del">
          <ac:chgData name="Cheng Ding Xiang" userId="5d49a64f78317fbe" providerId="LiveId" clId="{194334D9-B119-4439-A589-189DE75D1F40}" dt="2022-07-25T06:29:12.736" v="1232" actId="478"/>
          <ac:spMkLst>
            <pc:docMk/>
            <pc:sldMk cId="1588618460" sldId="390"/>
            <ac:spMk id="6" creationId="{CC7536A0-7C36-9C90-B7E5-504A5EDF4826}"/>
          </ac:spMkLst>
        </pc:spChg>
        <pc:spChg chg="mod">
          <ac:chgData name="Cheng Ding Xiang" userId="5d49a64f78317fbe" providerId="LiveId" clId="{194334D9-B119-4439-A589-189DE75D1F40}" dt="2022-07-25T06:54:18.826" v="2298" actId="1076"/>
          <ac:spMkLst>
            <pc:docMk/>
            <pc:sldMk cId="1588618460" sldId="390"/>
            <ac:spMk id="10" creationId="{D978EA3D-BE5B-F7EC-F207-12724DC7F97C}"/>
          </ac:spMkLst>
        </pc:spChg>
        <pc:spChg chg="del">
          <ac:chgData name="Cheng Ding Xiang" userId="5d49a64f78317fbe" providerId="LiveId" clId="{194334D9-B119-4439-A589-189DE75D1F40}" dt="2022-07-25T06:29:10.550" v="1231" actId="478"/>
          <ac:spMkLst>
            <pc:docMk/>
            <pc:sldMk cId="1588618460" sldId="390"/>
            <ac:spMk id="12" creationId="{647BB145-3882-2A03-EC08-CBB0DE4DB91A}"/>
          </ac:spMkLst>
        </pc:spChg>
        <pc:spChg chg="del">
          <ac:chgData name="Cheng Ding Xiang" userId="5d49a64f78317fbe" providerId="LiveId" clId="{194334D9-B119-4439-A589-189DE75D1F40}" dt="2022-07-25T06:29:16.353" v="1234" actId="478"/>
          <ac:spMkLst>
            <pc:docMk/>
            <pc:sldMk cId="1588618460" sldId="390"/>
            <ac:spMk id="13" creationId="{13AEFC6B-EDEA-3F39-9C1D-7BB94A6070AE}"/>
          </ac:spMkLst>
        </pc:spChg>
        <pc:spChg chg="del">
          <ac:chgData name="Cheng Ding Xiang" userId="5d49a64f78317fbe" providerId="LiveId" clId="{194334D9-B119-4439-A589-189DE75D1F40}" dt="2022-07-25T06:29:14.012" v="1233" actId="478"/>
          <ac:spMkLst>
            <pc:docMk/>
            <pc:sldMk cId="1588618460" sldId="390"/>
            <ac:spMk id="14" creationId="{2515E68F-4BC0-5428-E7C6-A4BAF0A5B50C}"/>
          </ac:spMkLst>
        </pc:spChg>
        <pc:picChg chg="add del mod">
          <ac:chgData name="Cheng Ding Xiang" userId="5d49a64f78317fbe" providerId="LiveId" clId="{194334D9-B119-4439-A589-189DE75D1F40}" dt="2022-07-25T06:30:18.884" v="1240" actId="478"/>
          <ac:picMkLst>
            <pc:docMk/>
            <pc:sldMk cId="1588618460" sldId="390"/>
            <ac:picMk id="7" creationId="{FA4094E0-17BB-3F6C-7F2C-C680EF849481}"/>
          </ac:picMkLst>
        </pc:picChg>
        <pc:picChg chg="add mod">
          <ac:chgData name="Cheng Ding Xiang" userId="5d49a64f78317fbe" providerId="LiveId" clId="{194334D9-B119-4439-A589-189DE75D1F40}" dt="2022-07-25T06:54:21.730" v="2299" actId="1076"/>
          <ac:picMkLst>
            <pc:docMk/>
            <pc:sldMk cId="1588618460" sldId="390"/>
            <ac:picMk id="9" creationId="{EB010038-F283-8EAC-1DDA-3D632FD5784D}"/>
          </ac:picMkLst>
        </pc:picChg>
        <pc:picChg chg="add del mod">
          <ac:chgData name="Cheng Ding Xiang" userId="5d49a64f78317fbe" providerId="LiveId" clId="{194334D9-B119-4439-A589-189DE75D1F40}" dt="2022-07-25T06:31:59.371" v="1416" actId="478"/>
          <ac:picMkLst>
            <pc:docMk/>
            <pc:sldMk cId="1588618460" sldId="390"/>
            <ac:picMk id="15" creationId="{EA25D76D-2109-CD91-F365-10673942658C}"/>
          </ac:picMkLst>
        </pc:picChg>
      </pc:sldChg>
      <pc:sldChg chg="delSp modSp add mod">
        <pc:chgData name="Cheng Ding Xiang" userId="5d49a64f78317fbe" providerId="LiveId" clId="{194334D9-B119-4439-A589-189DE75D1F40}" dt="2022-07-25T06:55:12.428" v="2422" actId="20577"/>
        <pc:sldMkLst>
          <pc:docMk/>
          <pc:sldMk cId="3510172345" sldId="391"/>
        </pc:sldMkLst>
        <pc:spChg chg="mod">
          <ac:chgData name="Cheng Ding Xiang" userId="5d49a64f78317fbe" providerId="LiveId" clId="{194334D9-B119-4439-A589-189DE75D1F40}" dt="2022-07-25T06:32:53.930" v="1514"/>
          <ac:spMkLst>
            <pc:docMk/>
            <pc:sldMk cId="3510172345" sldId="391"/>
            <ac:spMk id="2" creationId="{1E72C276-1728-92F1-2D83-4D93BE93BB1F}"/>
          </ac:spMkLst>
        </pc:spChg>
        <pc:spChg chg="mod">
          <ac:chgData name="Cheng Ding Xiang" userId="5d49a64f78317fbe" providerId="LiveId" clId="{194334D9-B119-4439-A589-189DE75D1F40}" dt="2022-07-25T06:55:12.428" v="2422" actId="20577"/>
          <ac:spMkLst>
            <pc:docMk/>
            <pc:sldMk cId="3510172345" sldId="391"/>
            <ac:spMk id="10" creationId="{D978EA3D-BE5B-F7EC-F207-12724DC7F97C}"/>
          </ac:spMkLst>
        </pc:spChg>
        <pc:picChg chg="del">
          <ac:chgData name="Cheng Ding Xiang" userId="5d49a64f78317fbe" providerId="LiveId" clId="{194334D9-B119-4439-A589-189DE75D1F40}" dt="2022-07-25T06:32:04.457" v="1417" actId="478"/>
          <ac:picMkLst>
            <pc:docMk/>
            <pc:sldMk cId="3510172345" sldId="391"/>
            <ac:picMk id="9" creationId="{EB010038-F283-8EAC-1DDA-3D632FD5784D}"/>
          </ac:picMkLst>
        </pc:picChg>
        <pc:picChg chg="mod">
          <ac:chgData name="Cheng Ding Xiang" userId="5d49a64f78317fbe" providerId="LiveId" clId="{194334D9-B119-4439-A589-189DE75D1F40}" dt="2022-07-25T06:54:35.186" v="2304" actId="1076"/>
          <ac:picMkLst>
            <pc:docMk/>
            <pc:sldMk cId="3510172345" sldId="391"/>
            <ac:picMk id="15" creationId="{EA25D76D-2109-CD91-F365-10673942658C}"/>
          </ac:picMkLst>
        </pc:picChg>
      </pc:sldChg>
      <pc:sldChg chg="delSp modSp add mod ord">
        <pc:chgData name="Cheng Ding Xiang" userId="5d49a64f78317fbe" providerId="LiveId" clId="{194334D9-B119-4439-A589-189DE75D1F40}" dt="2022-07-25T06:53:21.563" v="2295" actId="14100"/>
        <pc:sldMkLst>
          <pc:docMk/>
          <pc:sldMk cId="19866540" sldId="392"/>
        </pc:sldMkLst>
        <pc:spChg chg="mod">
          <ac:chgData name="Cheng Ding Xiang" userId="5d49a64f78317fbe" providerId="LiveId" clId="{194334D9-B119-4439-A589-189DE75D1F40}" dt="2022-07-25T06:44:45.407" v="1703" actId="20577"/>
          <ac:spMkLst>
            <pc:docMk/>
            <pc:sldMk cId="19866540" sldId="392"/>
            <ac:spMk id="2" creationId="{1E72C276-1728-92F1-2D83-4D93BE93BB1F}"/>
          </ac:spMkLst>
        </pc:spChg>
        <pc:spChg chg="mod">
          <ac:chgData name="Cheng Ding Xiang" userId="5d49a64f78317fbe" providerId="LiveId" clId="{194334D9-B119-4439-A589-189DE75D1F40}" dt="2022-07-25T06:53:21.563" v="2295" actId="14100"/>
          <ac:spMkLst>
            <pc:docMk/>
            <pc:sldMk cId="19866540" sldId="392"/>
            <ac:spMk id="10" creationId="{D978EA3D-BE5B-F7EC-F207-12724DC7F97C}"/>
          </ac:spMkLst>
        </pc:spChg>
        <pc:picChg chg="del">
          <ac:chgData name="Cheng Ding Xiang" userId="5d49a64f78317fbe" providerId="LiveId" clId="{194334D9-B119-4439-A589-189DE75D1F40}" dt="2022-07-25T06:44:16.048" v="1657" actId="478"/>
          <ac:picMkLst>
            <pc:docMk/>
            <pc:sldMk cId="19866540" sldId="392"/>
            <ac:picMk id="15" creationId="{EA25D76D-2109-CD91-F365-10673942658C}"/>
          </ac:picMkLst>
        </pc:picChg>
      </pc:sldChg>
      <pc:sldChg chg="modSp add mod">
        <pc:chgData name="Cheng Ding Xiang" userId="5d49a64f78317fbe" providerId="LiveId" clId="{194334D9-B119-4439-A589-189DE75D1F40}" dt="2022-07-25T07:07:27.128" v="2885" actId="20577"/>
        <pc:sldMkLst>
          <pc:docMk/>
          <pc:sldMk cId="4264466720" sldId="393"/>
        </pc:sldMkLst>
        <pc:spChg chg="mod">
          <ac:chgData name="Cheng Ding Xiang" userId="5d49a64f78317fbe" providerId="LiveId" clId="{194334D9-B119-4439-A589-189DE75D1F40}" dt="2022-07-25T06:47:25.150" v="1833" actId="20577"/>
          <ac:spMkLst>
            <pc:docMk/>
            <pc:sldMk cId="4264466720" sldId="393"/>
            <ac:spMk id="2" creationId="{1E72C276-1728-92F1-2D83-4D93BE93BB1F}"/>
          </ac:spMkLst>
        </pc:spChg>
        <pc:spChg chg="mod">
          <ac:chgData name="Cheng Ding Xiang" userId="5d49a64f78317fbe" providerId="LiveId" clId="{194334D9-B119-4439-A589-189DE75D1F40}" dt="2022-07-25T07:07:27.128" v="2885" actId="20577"/>
          <ac:spMkLst>
            <pc:docMk/>
            <pc:sldMk cId="4264466720" sldId="393"/>
            <ac:spMk id="10" creationId="{D978EA3D-BE5B-F7EC-F207-12724DC7F97C}"/>
          </ac:spMkLst>
        </pc:spChg>
      </pc:sldChg>
      <pc:sldChg chg="modSp add mod">
        <pc:chgData name="Cheng Ding Xiang" userId="5d49a64f78317fbe" providerId="LiveId" clId="{194334D9-B119-4439-A589-189DE75D1F40}" dt="2022-07-25T07:00:24.484" v="2580" actId="403"/>
        <pc:sldMkLst>
          <pc:docMk/>
          <pc:sldMk cId="816121179" sldId="394"/>
        </pc:sldMkLst>
        <pc:spChg chg="mod">
          <ac:chgData name="Cheng Ding Xiang" userId="5d49a64f78317fbe" providerId="LiveId" clId="{194334D9-B119-4439-A589-189DE75D1F40}" dt="2022-07-25T06:51:22.563" v="2156" actId="20577"/>
          <ac:spMkLst>
            <pc:docMk/>
            <pc:sldMk cId="816121179" sldId="394"/>
            <ac:spMk id="2" creationId="{1E72C276-1728-92F1-2D83-4D93BE93BB1F}"/>
          </ac:spMkLst>
        </pc:spChg>
        <pc:spChg chg="mod">
          <ac:chgData name="Cheng Ding Xiang" userId="5d49a64f78317fbe" providerId="LiveId" clId="{194334D9-B119-4439-A589-189DE75D1F40}" dt="2022-07-25T07:00:24.484" v="2580" actId="403"/>
          <ac:spMkLst>
            <pc:docMk/>
            <pc:sldMk cId="816121179" sldId="394"/>
            <ac:spMk id="10" creationId="{D978EA3D-BE5B-F7EC-F207-12724DC7F97C}"/>
          </ac:spMkLst>
        </pc:spChg>
      </pc:sldChg>
      <pc:sldChg chg="addSp delSp modSp add mod">
        <pc:chgData name="Cheng Ding Xiang" userId="5d49a64f78317fbe" providerId="LiveId" clId="{194334D9-B119-4439-A589-189DE75D1F40}" dt="2022-07-25T07:00:10.689" v="2578" actId="20577"/>
        <pc:sldMkLst>
          <pc:docMk/>
          <pc:sldMk cId="4026714180" sldId="395"/>
        </pc:sldMkLst>
        <pc:spChg chg="mod">
          <ac:chgData name="Cheng Ding Xiang" userId="5d49a64f78317fbe" providerId="LiveId" clId="{194334D9-B119-4439-A589-189DE75D1F40}" dt="2022-07-25T06:56:54.075" v="2528" actId="20577"/>
          <ac:spMkLst>
            <pc:docMk/>
            <pc:sldMk cId="4026714180" sldId="395"/>
            <ac:spMk id="2" creationId="{1E72C276-1728-92F1-2D83-4D93BE93BB1F}"/>
          </ac:spMkLst>
        </pc:spChg>
        <pc:spChg chg="del">
          <ac:chgData name="Cheng Ding Xiang" userId="5d49a64f78317fbe" providerId="LiveId" clId="{194334D9-B119-4439-A589-189DE75D1F40}" dt="2022-07-25T06:57:28.033" v="2529" actId="478"/>
          <ac:spMkLst>
            <pc:docMk/>
            <pc:sldMk cId="4026714180" sldId="395"/>
            <ac:spMk id="10" creationId="{D978EA3D-BE5B-F7EC-F207-12724DC7F97C}"/>
          </ac:spMkLst>
        </pc:spChg>
        <pc:spChg chg="add mod">
          <ac:chgData name="Cheng Ding Xiang" userId="5d49a64f78317fbe" providerId="LiveId" clId="{194334D9-B119-4439-A589-189DE75D1F40}" dt="2022-07-25T06:59:58.105" v="2557" actId="14100"/>
          <ac:spMkLst>
            <pc:docMk/>
            <pc:sldMk cId="4026714180" sldId="395"/>
            <ac:spMk id="12" creationId="{8B99F388-088A-E788-61C5-132CEA465074}"/>
          </ac:spMkLst>
        </pc:spChg>
        <pc:spChg chg="add mod">
          <ac:chgData name="Cheng Ding Xiang" userId="5d49a64f78317fbe" providerId="LiveId" clId="{194334D9-B119-4439-A589-189DE75D1F40}" dt="2022-07-25T07:00:10.689" v="2578" actId="20577"/>
          <ac:spMkLst>
            <pc:docMk/>
            <pc:sldMk cId="4026714180" sldId="395"/>
            <ac:spMk id="13" creationId="{D7F67D0F-3BF6-5C1C-3A7E-E2759055C687}"/>
          </ac:spMkLst>
        </pc:spChg>
        <pc:picChg chg="add del mod">
          <ac:chgData name="Cheng Ding Xiang" userId="5d49a64f78317fbe" providerId="LiveId" clId="{194334D9-B119-4439-A589-189DE75D1F40}" dt="2022-07-25T06:58:24.381" v="2531" actId="478"/>
          <ac:picMkLst>
            <pc:docMk/>
            <pc:sldMk cId="4026714180" sldId="395"/>
            <ac:picMk id="6" creationId="{2A6A6116-6D9C-D804-0D87-5E42AC6F76FC}"/>
          </ac:picMkLst>
        </pc:picChg>
        <pc:picChg chg="add mod">
          <ac:chgData name="Cheng Ding Xiang" userId="5d49a64f78317fbe" providerId="LiveId" clId="{194334D9-B119-4439-A589-189DE75D1F40}" dt="2022-07-25T06:59:42.280" v="2540" actId="1076"/>
          <ac:picMkLst>
            <pc:docMk/>
            <pc:sldMk cId="4026714180" sldId="395"/>
            <ac:picMk id="8" creationId="{00936A42-FE33-A125-921C-CF21995B199E}"/>
          </ac:picMkLst>
        </pc:picChg>
        <pc:picChg chg="add mod">
          <ac:chgData name="Cheng Ding Xiang" userId="5d49a64f78317fbe" providerId="LiveId" clId="{194334D9-B119-4439-A589-189DE75D1F40}" dt="2022-07-25T06:59:35.848" v="2539" actId="1076"/>
          <ac:picMkLst>
            <pc:docMk/>
            <pc:sldMk cId="4026714180" sldId="395"/>
            <ac:picMk id="11" creationId="{9024F1F8-4C0C-A0F2-B7BE-101DB2F0BD16}"/>
          </ac:picMkLst>
        </pc:picChg>
      </pc:sldChg>
      <pc:sldChg chg="addSp delSp modSp add mod">
        <pc:chgData name="Cheng Ding Xiang" userId="5d49a64f78317fbe" providerId="LiveId" clId="{194334D9-B119-4439-A589-189DE75D1F40}" dt="2022-07-25T07:06:24.719" v="2742" actId="1076"/>
        <pc:sldMkLst>
          <pc:docMk/>
          <pc:sldMk cId="3505773230" sldId="396"/>
        </pc:sldMkLst>
        <pc:spChg chg="mod">
          <ac:chgData name="Cheng Ding Xiang" userId="5d49a64f78317fbe" providerId="LiveId" clId="{194334D9-B119-4439-A589-189DE75D1F40}" dt="2022-07-25T07:04:28.637" v="2718" actId="20577"/>
          <ac:spMkLst>
            <pc:docMk/>
            <pc:sldMk cId="3505773230" sldId="396"/>
            <ac:spMk id="12" creationId="{8B99F388-088A-E788-61C5-132CEA465074}"/>
          </ac:spMkLst>
        </pc:spChg>
        <pc:spChg chg="mod">
          <ac:chgData name="Cheng Ding Xiang" userId="5d49a64f78317fbe" providerId="LiveId" clId="{194334D9-B119-4439-A589-189DE75D1F40}" dt="2022-07-25T07:04:38.568" v="2733" actId="14100"/>
          <ac:spMkLst>
            <pc:docMk/>
            <pc:sldMk cId="3505773230" sldId="396"/>
            <ac:spMk id="13" creationId="{D7F67D0F-3BF6-5C1C-3A7E-E2759055C687}"/>
          </ac:spMkLst>
        </pc:spChg>
        <pc:picChg chg="add mod">
          <ac:chgData name="Cheng Ding Xiang" userId="5d49a64f78317fbe" providerId="LiveId" clId="{194334D9-B119-4439-A589-189DE75D1F40}" dt="2022-07-25T07:04:23.032" v="2704" actId="1076"/>
          <ac:picMkLst>
            <pc:docMk/>
            <pc:sldMk cId="3505773230" sldId="396"/>
            <ac:picMk id="6" creationId="{5033CAEC-55E6-A79C-87A8-12B3E70B5DCD}"/>
          </ac:picMkLst>
        </pc:picChg>
        <pc:picChg chg="del">
          <ac:chgData name="Cheng Ding Xiang" userId="5d49a64f78317fbe" providerId="LiveId" clId="{194334D9-B119-4439-A589-189DE75D1F40}" dt="2022-07-25T07:04:11.814" v="2699" actId="478"/>
          <ac:picMkLst>
            <pc:docMk/>
            <pc:sldMk cId="3505773230" sldId="396"/>
            <ac:picMk id="8" creationId="{00936A42-FE33-A125-921C-CF21995B199E}"/>
          </ac:picMkLst>
        </pc:picChg>
        <pc:picChg chg="add mod">
          <ac:chgData name="Cheng Ding Xiang" userId="5d49a64f78317fbe" providerId="LiveId" clId="{194334D9-B119-4439-A589-189DE75D1F40}" dt="2022-07-25T07:06:24.719" v="2742" actId="1076"/>
          <ac:picMkLst>
            <pc:docMk/>
            <pc:sldMk cId="3505773230" sldId="396"/>
            <ac:picMk id="9" creationId="{21C5EC0B-04A7-56E3-3977-5304E66C4A60}"/>
          </ac:picMkLst>
        </pc:picChg>
        <pc:picChg chg="del">
          <ac:chgData name="Cheng Ding Xiang" userId="5d49a64f78317fbe" providerId="LiveId" clId="{194334D9-B119-4439-A589-189DE75D1F40}" dt="2022-07-25T07:05:49.404" v="2734" actId="478"/>
          <ac:picMkLst>
            <pc:docMk/>
            <pc:sldMk cId="3505773230" sldId="396"/>
            <ac:picMk id="11" creationId="{9024F1F8-4C0C-A0F2-B7BE-101DB2F0BD16}"/>
          </ac:picMkLst>
        </pc:picChg>
      </pc:sldChg>
      <pc:sldChg chg="modSp add del mod ord">
        <pc:chgData name="Cheng Ding Xiang" userId="5d49a64f78317fbe" providerId="LiveId" clId="{194334D9-B119-4439-A589-189DE75D1F40}" dt="2022-07-25T07:19:41.561" v="3178" actId="47"/>
        <pc:sldMkLst>
          <pc:docMk/>
          <pc:sldMk cId="476021881" sldId="397"/>
        </pc:sldMkLst>
        <pc:spChg chg="mod">
          <ac:chgData name="Cheng Ding Xiang" userId="5d49a64f78317fbe" providerId="LiveId" clId="{194334D9-B119-4439-A589-189DE75D1F40}" dt="2022-07-25T07:15:18.813" v="2902" actId="20577"/>
          <ac:spMkLst>
            <pc:docMk/>
            <pc:sldMk cId="476021881" sldId="397"/>
            <ac:spMk id="2" creationId="{00000000-0000-0000-0000-000000000000}"/>
          </ac:spMkLst>
        </pc:spChg>
        <pc:spChg chg="mod">
          <ac:chgData name="Cheng Ding Xiang" userId="5d49a64f78317fbe" providerId="LiveId" clId="{194334D9-B119-4439-A589-189DE75D1F40}" dt="2022-07-25T07:15:22.885" v="2903" actId="20577"/>
          <ac:spMkLst>
            <pc:docMk/>
            <pc:sldMk cId="476021881" sldId="397"/>
            <ac:spMk id="3" creationId="{00000000-0000-0000-0000-000000000000}"/>
          </ac:spMkLst>
        </pc:spChg>
      </pc:sldChg>
      <pc:sldChg chg="addSp delSp modSp add mod">
        <pc:chgData name="Cheng Ding Xiang" userId="5d49a64f78317fbe" providerId="LiveId" clId="{194334D9-B119-4439-A589-189DE75D1F40}" dt="2022-07-25T07:18:07.646" v="3153" actId="403"/>
        <pc:sldMkLst>
          <pc:docMk/>
          <pc:sldMk cId="337221211" sldId="398"/>
        </pc:sldMkLst>
        <pc:spChg chg="mod">
          <ac:chgData name="Cheng Ding Xiang" userId="5d49a64f78317fbe" providerId="LiveId" clId="{194334D9-B119-4439-A589-189DE75D1F40}" dt="2022-07-25T07:16:02.653" v="2906" actId="20577"/>
          <ac:spMkLst>
            <pc:docMk/>
            <pc:sldMk cId="337221211" sldId="398"/>
            <ac:spMk id="2" creationId="{1E72C276-1728-92F1-2D83-4D93BE93BB1F}"/>
          </ac:spMkLst>
        </pc:spChg>
        <pc:spChg chg="add mod">
          <ac:chgData name="Cheng Ding Xiang" userId="5d49a64f78317fbe" providerId="LiveId" clId="{194334D9-B119-4439-A589-189DE75D1F40}" dt="2022-07-25T07:18:07.646" v="3153" actId="403"/>
          <ac:spMkLst>
            <pc:docMk/>
            <pc:sldMk cId="337221211" sldId="398"/>
            <ac:spMk id="3" creationId="{5A4E3952-5F0E-06A0-A76C-24F5ACA300B0}"/>
          </ac:spMkLst>
        </pc:spChg>
        <pc:spChg chg="del">
          <ac:chgData name="Cheng Ding Xiang" userId="5d49a64f78317fbe" providerId="LiveId" clId="{194334D9-B119-4439-A589-189DE75D1F40}" dt="2022-07-25T07:16:08.693" v="2910" actId="478"/>
          <ac:spMkLst>
            <pc:docMk/>
            <pc:sldMk cId="337221211" sldId="398"/>
            <ac:spMk id="12" creationId="{8B99F388-088A-E788-61C5-132CEA465074}"/>
          </ac:spMkLst>
        </pc:spChg>
        <pc:spChg chg="del">
          <ac:chgData name="Cheng Ding Xiang" userId="5d49a64f78317fbe" providerId="LiveId" clId="{194334D9-B119-4439-A589-189DE75D1F40}" dt="2022-07-25T07:16:06.167" v="2908" actId="478"/>
          <ac:spMkLst>
            <pc:docMk/>
            <pc:sldMk cId="337221211" sldId="398"/>
            <ac:spMk id="13" creationId="{D7F67D0F-3BF6-5C1C-3A7E-E2759055C687}"/>
          </ac:spMkLst>
        </pc:spChg>
        <pc:picChg chg="del">
          <ac:chgData name="Cheng Ding Xiang" userId="5d49a64f78317fbe" providerId="LiveId" clId="{194334D9-B119-4439-A589-189DE75D1F40}" dt="2022-07-25T07:16:06.908" v="2909" actId="478"/>
          <ac:picMkLst>
            <pc:docMk/>
            <pc:sldMk cId="337221211" sldId="398"/>
            <ac:picMk id="6" creationId="{5033CAEC-55E6-A79C-87A8-12B3E70B5DCD}"/>
          </ac:picMkLst>
        </pc:picChg>
        <pc:picChg chg="del">
          <ac:chgData name="Cheng Ding Xiang" userId="5d49a64f78317fbe" providerId="LiveId" clId="{194334D9-B119-4439-A589-189DE75D1F40}" dt="2022-07-25T07:16:04.785" v="2907" actId="478"/>
          <ac:picMkLst>
            <pc:docMk/>
            <pc:sldMk cId="337221211" sldId="398"/>
            <ac:picMk id="9" creationId="{21C5EC0B-04A7-56E3-3977-5304E66C4A60}"/>
          </ac:picMkLst>
        </pc:picChg>
      </pc:sldChg>
      <pc:sldChg chg="modSp add del mod ord">
        <pc:chgData name="Cheng Ding Xiang" userId="5d49a64f78317fbe" providerId="LiveId" clId="{194334D9-B119-4439-A589-189DE75D1F40}" dt="2022-07-25T07:19:41.561" v="3178" actId="47"/>
        <pc:sldMkLst>
          <pc:docMk/>
          <pc:sldMk cId="4133380080" sldId="399"/>
        </pc:sldMkLst>
        <pc:spChg chg="mod">
          <ac:chgData name="Cheng Ding Xiang" userId="5d49a64f78317fbe" providerId="LiveId" clId="{194334D9-B119-4439-A589-189DE75D1F40}" dt="2022-07-25T07:19:00.527" v="3174" actId="20577"/>
          <ac:spMkLst>
            <pc:docMk/>
            <pc:sldMk cId="4133380080" sldId="399"/>
            <ac:spMk id="2" creationId="{1E72C276-1728-92F1-2D83-4D93BE93BB1F}"/>
          </ac:spMkLst>
        </pc:spChg>
        <pc:spChg chg="mod">
          <ac:chgData name="Cheng Ding Xiang" userId="5d49a64f78317fbe" providerId="LiveId" clId="{194334D9-B119-4439-A589-189DE75D1F40}" dt="2022-07-25T07:19:04.825" v="3176" actId="1076"/>
          <ac:spMkLst>
            <pc:docMk/>
            <pc:sldMk cId="4133380080" sldId="399"/>
            <ac:spMk id="3" creationId="{5A4E3952-5F0E-06A0-A76C-24F5ACA300B0}"/>
          </ac:spMkLst>
        </pc:spChg>
      </pc:sldChg>
      <pc:sldMasterChg chg="modSp mod modSldLayout">
        <pc:chgData name="Cheng Ding Xiang" userId="5d49a64f78317fbe" providerId="LiveId" clId="{194334D9-B119-4439-A589-189DE75D1F40}" dt="2022-07-25T02:46:20.674" v="76" actId="20577"/>
        <pc:sldMasterMkLst>
          <pc:docMk/>
          <pc:sldMasterMk cId="0" sldId="2147483648"/>
        </pc:sldMasterMkLst>
        <pc:spChg chg="mod">
          <ac:chgData name="Cheng Ding Xiang" userId="5d49a64f78317fbe" providerId="LiveId" clId="{194334D9-B119-4439-A589-189DE75D1F40}" dt="2022-07-25T02:45:57.316" v="50" actId="20577"/>
          <ac:spMkLst>
            <pc:docMk/>
            <pc:sldMasterMk cId="0" sldId="2147483648"/>
            <ac:spMk id="5" creationId="{00000000-0000-0000-0000-000000000000}"/>
          </ac:spMkLst>
        </pc:spChg>
        <pc:sldLayoutChg chg="modSp mod">
          <pc:chgData name="Cheng Ding Xiang" userId="5d49a64f78317fbe" providerId="LiveId" clId="{194334D9-B119-4439-A589-189DE75D1F40}" dt="2022-07-25T02:46:11.094" v="64" actId="20577"/>
          <pc:sldLayoutMkLst>
            <pc:docMk/>
            <pc:sldMasterMk cId="0" sldId="2147483648"/>
            <pc:sldLayoutMk cId="0" sldId="2147483649"/>
          </pc:sldLayoutMkLst>
          <pc:spChg chg="mod">
            <ac:chgData name="Cheng Ding Xiang" userId="5d49a64f78317fbe" providerId="LiveId" clId="{194334D9-B119-4439-A589-189DE75D1F40}" dt="2022-07-25T02:46:11.094" v="64" actId="20577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</pc:sldLayoutChg>
        <pc:sldLayoutChg chg="modSp mod">
          <pc:chgData name="Cheng Ding Xiang" userId="5d49a64f78317fbe" providerId="LiveId" clId="{194334D9-B119-4439-A589-189DE75D1F40}" dt="2022-07-25T02:46:20.674" v="76" actId="20577"/>
          <pc:sldLayoutMkLst>
            <pc:docMk/>
            <pc:sldMasterMk cId="0" sldId="2147483648"/>
            <pc:sldLayoutMk cId="3296619344" sldId="2147483663"/>
          </pc:sldLayoutMkLst>
          <pc:spChg chg="mod">
            <ac:chgData name="Cheng Ding Xiang" userId="5d49a64f78317fbe" providerId="LiveId" clId="{194334D9-B119-4439-A589-189DE75D1F40}" dt="2022-07-25T02:46:20.674" v="76" actId="20577"/>
            <ac:spMkLst>
              <pc:docMk/>
              <pc:sldMasterMk cId="0" sldId="2147483648"/>
              <pc:sldLayoutMk cId="3296619344" sldId="2147483663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457B75-C962-EE69-AA00-7E33B04EB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60183-83BF-DE8F-E069-7F205BC4ED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C3566-2D66-4175-AF03-177354CCBA4E}" type="datetimeFigureOut">
              <a:rPr lang="en-SG" smtClean="0"/>
              <a:t>2/9/2022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C6E60-8C11-BBAC-6034-7C9AE42FEC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EE09E-460C-4B4B-9446-193C6CBE5B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D374A-58FB-4E2E-8AC1-F96861A1B46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132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9B5-C23F-4F5B-A510-223EE943FD84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17674-09AA-4582-9862-A6B0A18099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17674-09AA-4582-9862-A6B0A18099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3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B66-F69F-4B6C-B526-16B5B129EADB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Singapore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3258-39DB-480D-AA11-E1EF94FC4695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A4F3-ED06-48DC-8481-6B075B3F12EC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4BB-FC4B-4459-9E83-B488936AD7B8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68379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926079"/>
            <a:ext cx="6701589" cy="30632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54263"/>
            <a:ext cx="3200400" cy="39509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E645E34-4EAE-44C6-A808-8E7619B5FCEA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Singapore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90163" y="6459785"/>
            <a:ext cx="13120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15" y="594359"/>
            <a:ext cx="4572009" cy="11033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4800599" y="2880359"/>
            <a:ext cx="670158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4800598" y="2262738"/>
            <a:ext cx="670158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2258011"/>
            <a:ext cx="32004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61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0312"/>
            <a:ext cx="10058400" cy="863754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80406"/>
            <a:ext cx="10058400" cy="5156225"/>
          </a:xfrm>
        </p:spPr>
        <p:txBody>
          <a:bodyPr>
            <a:normAutofit/>
          </a:bodyPr>
          <a:lstStyle>
            <a:lvl1pPr marL="565150" indent="-457200">
              <a:buFont typeface="Arial" panose="020B0604020202020204" pitchFamily="34" charset="0"/>
              <a:buChar char="•"/>
              <a:defRPr sz="3200"/>
            </a:lvl1pPr>
            <a:lvl2pPr marL="1147763" indent="-465138">
              <a:buFont typeface="Courier New" panose="02070309020205020404" pitchFamily="49" charset="0"/>
              <a:buChar char="o"/>
              <a:defRPr sz="2800"/>
            </a:lvl2pPr>
            <a:lvl3pPr marL="1712913" indent="-449263">
              <a:buFont typeface="Wingdings" panose="05000000000000000000" pitchFamily="2" charset="2"/>
              <a:buChar char="§"/>
              <a:defRPr sz="2400"/>
            </a:lvl3pPr>
            <a:lvl4pPr marL="2293938" indent="-447675">
              <a:buFont typeface="Wingdings" panose="05000000000000000000" pitchFamily="2" charset="2"/>
              <a:buChar char="Ø"/>
              <a:defRPr sz="2000"/>
            </a:lvl4pPr>
            <a:lvl5pPr marL="2743200" indent="-449263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C66-FE28-425E-8208-CF7EDC8DF363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DE73-A3F0-436D-9600-1A6E66F9FFEF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2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283368"/>
            <a:ext cx="493776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3369"/>
            <a:ext cx="493776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DBF8-50A7-4BC0-9320-D3D97C2642BE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2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3645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72738"/>
            <a:ext cx="493776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3645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72738"/>
            <a:ext cx="493776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FFA9-120C-49D9-8B33-3C2B12A8DBA4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4FA30-5998-4A94-AC07-116568D8E4BB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7851-DAC7-4535-82A8-F9F52B85F021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© 2019 DigiPen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8E9D1BF-3D47-4605-A719-999F5E730F58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2019 DigiPen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10339"/>
            <a:ext cx="12192000" cy="3476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59784"/>
            <a:ext cx="12192001" cy="50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1097280" y="150312"/>
            <a:ext cx="10058400" cy="8637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097280" y="1180406"/>
            <a:ext cx="10058400" cy="51372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1097280" y="649186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832CE81-818F-4867-A81A-32FEBE6C803F}" type="datetime1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686185" y="6491869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Singapore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9900458" y="649186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26301" y="0"/>
            <a:ext cx="0" cy="65099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0" y="989556"/>
            <a:ext cx="12192000" cy="2450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573087" indent="-4572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47763" indent="-46513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ourier New" panose="02070309020205020404" pitchFamily="49" charset="0"/>
        <a:buChar char="o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2913" indent="-46513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293938" indent="-48101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Ø"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92450" indent="-6985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8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344238" cy="1668379"/>
          </a:xfrm>
        </p:spPr>
        <p:txBody>
          <a:bodyPr>
            <a:normAutofit/>
          </a:bodyPr>
          <a:lstStyle/>
          <a:p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CSD 1401</a:t>
            </a:r>
            <a:br>
              <a:rPr lang="en-US" sz="4400" u="sng" dirty="0"/>
            </a:br>
            <a:br>
              <a:rPr lang="en-US" sz="1200" u="sng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89095" y="3031958"/>
            <a:ext cx="6513093" cy="2957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16"/>
          <p:cNvSpPr txBox="1">
            <a:spLocks/>
          </p:cNvSpPr>
          <p:nvPr/>
        </p:nvSpPr>
        <p:spPr>
          <a:xfrm>
            <a:off x="4800600" y="2245974"/>
            <a:ext cx="6700838" cy="78598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Visual Studio Setup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2022 DigiPen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C7FD436-3C8B-4889-B852-D495418EA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307771"/>
            <a:ext cx="3501026" cy="433856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512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68505" y="1413326"/>
            <a:ext cx="420881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Copy “</a:t>
            </a:r>
            <a:r>
              <a:rPr lang="en-US" sz="2400" dirty="0" err="1"/>
              <a:t>CProcessing</a:t>
            </a:r>
            <a:r>
              <a:rPr lang="en-US" sz="2400" dirty="0"/>
              <a:t>” folder into “Extern” folder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Get the library from </a:t>
            </a:r>
            <a:r>
              <a:rPr lang="en-US" dirty="0" err="1"/>
              <a:t>moodle</a:t>
            </a:r>
            <a:endParaRPr lang="en-US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6E1574F-3D0D-C5D8-1AD2-59A982713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2" t="13997" r="20393" b="67230"/>
          <a:stretch/>
        </p:blipFill>
        <p:spPr>
          <a:xfrm>
            <a:off x="5885235" y="1413326"/>
            <a:ext cx="4523362" cy="863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00B78E-FF28-5400-A4CE-C0757786A907}"/>
              </a:ext>
            </a:extLst>
          </p:cNvPr>
          <p:cNvSpPr txBox="1"/>
          <p:nvPr/>
        </p:nvSpPr>
        <p:spPr>
          <a:xfrm>
            <a:off x="668505" y="2829638"/>
            <a:ext cx="42088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Contents of your </a:t>
            </a:r>
            <a:r>
              <a:rPr lang="en-US" sz="2400" dirty="0" err="1"/>
              <a:t>Cprocessing</a:t>
            </a:r>
            <a:r>
              <a:rPr lang="en-US" sz="2400" dirty="0"/>
              <a:t> folder should be as follows -&gt;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A9701FE-CE66-1E2B-5CE6-E4FB16C61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8" t="13108" r="20793" b="63026"/>
          <a:stretch/>
        </p:blipFill>
        <p:spPr>
          <a:xfrm>
            <a:off x="5885235" y="2867726"/>
            <a:ext cx="4822804" cy="109811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5E8D8DB-9CBA-A701-7A8C-07BF4A784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67" t="13108" r="18157" b="63356"/>
          <a:stretch/>
        </p:blipFill>
        <p:spPr>
          <a:xfrm>
            <a:off x="1181313" y="4580921"/>
            <a:ext cx="5009744" cy="108293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1D8F40E-FC76-6D63-77E1-8250F13DCC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97" t="13108" r="14803" b="45809"/>
          <a:stretch/>
        </p:blipFill>
        <p:spPr>
          <a:xfrm>
            <a:off x="6527259" y="4283690"/>
            <a:ext cx="5340485" cy="18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Linking </a:t>
            </a:r>
            <a:r>
              <a:rPr lang="en-SG" dirty="0" err="1"/>
              <a:t>lib&amp;inc</a:t>
            </a:r>
            <a:r>
              <a:rPr lang="en-SG" dirty="0"/>
              <a:t> of </a:t>
            </a:r>
            <a:r>
              <a:rPr lang="en-SG" dirty="0" err="1"/>
              <a:t>CProcessing</a:t>
            </a:r>
            <a:r>
              <a:rPr lang="en-SG" dirty="0"/>
              <a:t> to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68504" y="1413326"/>
            <a:ext cx="112867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Back to Visual Studio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For “Configuration” set to “All Configurations”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“Configuration Properties-&gt;VC++ Directories”, </a:t>
            </a:r>
            <a:r>
              <a:rPr lang="en-US" sz="2400" b="1" u="sng" dirty="0"/>
              <a:t>ADD</a:t>
            </a:r>
            <a:r>
              <a:rPr lang="en-US" sz="2400" dirty="0"/>
              <a:t> the following: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Include Directories: $(</a:t>
            </a:r>
            <a:r>
              <a:rPr lang="en-US" sz="2400" dirty="0" err="1"/>
              <a:t>SolutionDir</a:t>
            </a:r>
            <a:r>
              <a:rPr lang="en-US" sz="2400" dirty="0"/>
              <a:t>)Extern\</a:t>
            </a:r>
            <a:r>
              <a:rPr lang="en-US" sz="2400" dirty="0" err="1"/>
              <a:t>CProcessing</a:t>
            </a:r>
            <a:r>
              <a:rPr lang="en-US" sz="2400" dirty="0"/>
              <a:t>\</a:t>
            </a:r>
            <a:r>
              <a:rPr lang="en-US" sz="2400" dirty="0" err="1"/>
              <a:t>inc</a:t>
            </a:r>
            <a:endParaRPr lang="en-US" sz="2400" dirty="0"/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Library Directories: $(</a:t>
            </a:r>
            <a:r>
              <a:rPr lang="en-US" sz="2400" dirty="0" err="1"/>
              <a:t>SolutionDir</a:t>
            </a:r>
            <a:r>
              <a:rPr lang="en-US" sz="2400" dirty="0"/>
              <a:t>)Extern\</a:t>
            </a:r>
            <a:r>
              <a:rPr lang="en-US" sz="2400" dirty="0" err="1"/>
              <a:t>CProcessing</a:t>
            </a:r>
            <a:r>
              <a:rPr lang="en-US" sz="2400" dirty="0"/>
              <a:t>\lib\x64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This links the lib and </a:t>
            </a:r>
            <a:r>
              <a:rPr lang="en-US" sz="2400" dirty="0" err="1"/>
              <a:t>inc</a:t>
            </a:r>
            <a:r>
              <a:rPr lang="en-US" sz="2400" dirty="0"/>
              <a:t> files to the project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0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1FF9D3-C38C-FE28-D354-7EE86B03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327C2-4971-F5CC-148F-DF0E1666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8567C18E-15D0-16D4-048B-BDF95ABA22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6781" y="688521"/>
            <a:ext cx="6591043" cy="484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68504" y="1413326"/>
            <a:ext cx="112867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For “Configuration” set to “All Configurations”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“Configuration Properties-&gt;Advanced-&gt;Character Set”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“Use </a:t>
            </a:r>
            <a:r>
              <a:rPr lang="en-US" sz="2400" dirty="0" err="1"/>
              <a:t>Mutli</a:t>
            </a:r>
            <a:r>
              <a:rPr lang="en-US" sz="2400" dirty="0"/>
              <a:t>-Byte Character Set”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3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CFEF1D-CBC9-053F-78FF-D7E4A766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D1B08-472A-207B-724F-A6BCBFEA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C6F4600A-D661-70BB-97FB-9F4FE43DA1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6568" y="541955"/>
            <a:ext cx="7398863" cy="49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Complying with </a:t>
            </a:r>
            <a:r>
              <a:rPr lang="en-SG" dirty="0" err="1"/>
              <a:t>CProcessing</a:t>
            </a:r>
            <a:r>
              <a:rPr lang="en-SG" dirty="0"/>
              <a:t> Entry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68504" y="1413326"/>
            <a:ext cx="112867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For “Configuration” set to “All Configurations”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“Configuration Properties-&gt;Linker&gt;Advanced&gt;Entry Point”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mainCRTStartup</a:t>
            </a:r>
            <a:r>
              <a:rPr lang="en-US" sz="2400"/>
              <a:t>”</a:t>
            </a: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6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8585EE-487A-FE2F-313A-A3BB9616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C2BAB8-5BB8-0C5D-96A1-80852FE4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30C60AB-F037-63D9-DC48-1404C657EB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9913" y="1443038"/>
            <a:ext cx="59721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Choosing directories for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68504" y="1413326"/>
            <a:ext cx="11286789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For “Configuration” set to “All Configurations”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“Configuration Properties-&gt;Output Directory” 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$(</a:t>
            </a:r>
            <a:r>
              <a:rPr lang="en-US" sz="2400" dirty="0" err="1"/>
              <a:t>SolutionDir</a:t>
            </a:r>
            <a:r>
              <a:rPr lang="en-US" sz="2400" dirty="0"/>
              <a:t>)bin\$(Configuration)-$(Platform)\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“Configuration Properties-&gt;Intermediate Directory”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$(</a:t>
            </a:r>
            <a:r>
              <a:rPr lang="en-US" sz="2400" dirty="0" err="1"/>
              <a:t>SolutionDir</a:t>
            </a:r>
            <a:r>
              <a:rPr lang="en-US" sz="2400" dirty="0"/>
              <a:t>).</a:t>
            </a:r>
            <a:r>
              <a:rPr lang="en-US" sz="2400" dirty="0" err="1"/>
              <a:t>tmp</a:t>
            </a:r>
            <a:r>
              <a:rPr lang="en-US" sz="2400" dirty="0"/>
              <a:t>\$(Configuration)-$(Platform)\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For “Configuration” set to “Debug”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“Configuration Properties-&gt;Debugging- Working Directory” 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$(</a:t>
            </a:r>
            <a:r>
              <a:rPr lang="en-US" sz="2400" dirty="0" err="1"/>
              <a:t>SolutionDir</a:t>
            </a:r>
            <a:r>
              <a:rPr lang="en-US" sz="2400" dirty="0"/>
              <a:t>)bin\$(Configuration)-$(Platform)\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(the video shows the wrong text entry for this part)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954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309897-3747-197F-634F-9CEEA49BB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928FE8-4732-CD4F-4E0A-2B9DB4A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A68C246-2124-F8A0-5857-5D23E7DEFA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9463" y="1400175"/>
            <a:ext cx="55530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Linking Dependencies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68504" y="1413326"/>
            <a:ext cx="1128678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For “Configuration” set to “Release”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“Configuration Properties-&gt;Linker-&gt;Input-&gt;Additional Dependencies”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Add “CProcessing.lib”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For “Configuration” set to “Debug”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“Configuration Properties-&gt;Linker-&gt;Input-&gt;Additional Dependencies”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Add “CProcessingd.lib”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Notice the “d” in this one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7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you need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1097280" y="1265668"/>
            <a:ext cx="1046378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Visual Studio Community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Can be found online and free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Use the latest version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 err="1"/>
              <a:t>CProcessing</a:t>
            </a:r>
            <a:r>
              <a:rPr lang="en-US" sz="2800" dirty="0"/>
              <a:t> Library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Found on our </a:t>
            </a:r>
            <a:r>
              <a:rPr lang="en-US" sz="2800" dirty="0" err="1"/>
              <a:t>moodle</a:t>
            </a:r>
            <a:r>
              <a:rPr lang="en-US" sz="2800" dirty="0"/>
              <a:t> page.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38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07AB2E-E68B-2D2F-8231-E2AC6C00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DEDEC-D28E-2753-3F33-F7C172BF2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0FF685E-A7D9-CC29-BCF8-6AA5D5366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9463" y="1400175"/>
            <a:ext cx="55530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Copying Assets and libraries to output </a:t>
            </a:r>
            <a:r>
              <a:rPr lang="en-SG" dirty="0" err="1"/>
              <a:t>dir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68504" y="1413326"/>
            <a:ext cx="112867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For “Configuration” set to “Debug”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“Configuration Properties-&gt;Build Events-&gt;Post-Build Event”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xcopy</a:t>
            </a:r>
            <a:r>
              <a:rPr lang="en-US" sz="2400" dirty="0"/>
              <a:t> "$(</a:t>
            </a:r>
            <a:r>
              <a:rPr lang="en-US" sz="2400" dirty="0" err="1"/>
              <a:t>SolutionDir</a:t>
            </a:r>
            <a:r>
              <a:rPr lang="en-US" sz="2400" dirty="0"/>
              <a:t>)Extern\</a:t>
            </a:r>
            <a:r>
              <a:rPr lang="en-US" sz="2400" dirty="0" err="1"/>
              <a:t>CProcessing</a:t>
            </a:r>
            <a:r>
              <a:rPr lang="en-US" sz="2400" dirty="0"/>
              <a:t>\lib\x64\CProcessingd.dll" "$(</a:t>
            </a:r>
            <a:r>
              <a:rPr lang="en-US" sz="2400" dirty="0" err="1"/>
              <a:t>OutDir</a:t>
            </a:r>
            <a:r>
              <a:rPr lang="en-US" sz="2400" dirty="0"/>
              <a:t>)" /s /r /y /q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xcopy</a:t>
            </a:r>
            <a:r>
              <a:rPr lang="en-US" sz="2400" dirty="0"/>
              <a:t> "$(</a:t>
            </a:r>
            <a:r>
              <a:rPr lang="en-US" sz="2400" dirty="0" err="1"/>
              <a:t>SolutionDir</a:t>
            </a:r>
            <a:r>
              <a:rPr lang="en-US" sz="2400" dirty="0"/>
              <a:t>)Extern\</a:t>
            </a:r>
            <a:r>
              <a:rPr lang="en-US" sz="2400" dirty="0" err="1"/>
              <a:t>CProcessing</a:t>
            </a:r>
            <a:r>
              <a:rPr lang="en-US" sz="2400" dirty="0"/>
              <a:t>\lib\x64\fmodL.dll" "$(</a:t>
            </a:r>
            <a:r>
              <a:rPr lang="en-US" sz="2400" dirty="0" err="1"/>
              <a:t>OutDir</a:t>
            </a:r>
            <a:r>
              <a:rPr lang="en-US" sz="2400" dirty="0"/>
              <a:t>)" /s /r /y /q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xcopy</a:t>
            </a:r>
            <a:r>
              <a:rPr lang="en-US" sz="2400" dirty="0"/>
              <a:t> "$(</a:t>
            </a:r>
            <a:r>
              <a:rPr lang="en-US" sz="2400" dirty="0" err="1"/>
              <a:t>SolutionDir</a:t>
            </a:r>
            <a:r>
              <a:rPr lang="en-US" sz="2400" dirty="0"/>
              <a:t>)Assets\*" "$(</a:t>
            </a:r>
            <a:r>
              <a:rPr lang="en-US" sz="2400" dirty="0" err="1"/>
              <a:t>OutDir</a:t>
            </a:r>
            <a:r>
              <a:rPr lang="en-US" sz="2400" dirty="0"/>
              <a:t>)Assets\" /s /r /y /q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(The video uses </a:t>
            </a:r>
            <a:r>
              <a:rPr lang="en-US" sz="2400" dirty="0" err="1"/>
              <a:t>ProjectDir</a:t>
            </a:r>
            <a:r>
              <a:rPr lang="en-US" sz="2400" dirty="0"/>
              <a:t> instead of </a:t>
            </a:r>
            <a:r>
              <a:rPr lang="en-US" sz="2400" dirty="0" err="1"/>
              <a:t>SolutionDir</a:t>
            </a:r>
            <a:r>
              <a:rPr lang="en-US" sz="2400" dirty="0"/>
              <a:t>. </a:t>
            </a:r>
            <a:r>
              <a:rPr lang="en-US" sz="2400" dirty="0" err="1"/>
              <a:t>SolutionDir</a:t>
            </a:r>
            <a:r>
              <a:rPr lang="en-US" sz="2400" dirty="0"/>
              <a:t> is the correct one)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055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Copying Assets and libraries to output </a:t>
            </a:r>
            <a:r>
              <a:rPr lang="en-SG" dirty="0" err="1"/>
              <a:t>dir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68504" y="1413326"/>
            <a:ext cx="112867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For “Configuration” set to “Release”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“Configuration Properties-&gt;Build Events-&gt;Post-Build Event”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xcopy</a:t>
            </a:r>
            <a:r>
              <a:rPr lang="en-US" sz="2400" dirty="0"/>
              <a:t> "$(</a:t>
            </a:r>
            <a:r>
              <a:rPr lang="en-US" sz="2400" dirty="0" err="1"/>
              <a:t>SolutionDir</a:t>
            </a:r>
            <a:r>
              <a:rPr lang="en-US" sz="2400" dirty="0"/>
              <a:t>)Extern\</a:t>
            </a:r>
            <a:r>
              <a:rPr lang="en-US" sz="2400" dirty="0" err="1"/>
              <a:t>CProcessing</a:t>
            </a:r>
            <a:r>
              <a:rPr lang="en-US" sz="2400" dirty="0"/>
              <a:t>\lib\x64\CProcessing.dll" "$(</a:t>
            </a:r>
            <a:r>
              <a:rPr lang="en-US" sz="2400" dirty="0" err="1"/>
              <a:t>OutDir</a:t>
            </a:r>
            <a:r>
              <a:rPr lang="en-US" sz="2400" dirty="0"/>
              <a:t>)" /s /r /y /q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xcopy</a:t>
            </a:r>
            <a:r>
              <a:rPr lang="en-US" sz="2400" dirty="0"/>
              <a:t> "$(</a:t>
            </a:r>
            <a:r>
              <a:rPr lang="en-US" sz="2400" dirty="0" err="1"/>
              <a:t>SolutionDir</a:t>
            </a:r>
            <a:r>
              <a:rPr lang="en-US" sz="2400" dirty="0"/>
              <a:t>)Extern\</a:t>
            </a:r>
            <a:r>
              <a:rPr lang="en-US" sz="2400" dirty="0" err="1"/>
              <a:t>CProcessing</a:t>
            </a:r>
            <a:r>
              <a:rPr lang="en-US" sz="2400" dirty="0"/>
              <a:t>\lib\x64\fmod.dll" "$(</a:t>
            </a:r>
            <a:r>
              <a:rPr lang="en-US" sz="2400" dirty="0" err="1"/>
              <a:t>OutDir</a:t>
            </a:r>
            <a:r>
              <a:rPr lang="en-US" sz="2400" dirty="0"/>
              <a:t>)" /s /r /y /q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xcopy</a:t>
            </a:r>
            <a:r>
              <a:rPr lang="en-US" sz="2400" dirty="0"/>
              <a:t> "$(</a:t>
            </a:r>
            <a:r>
              <a:rPr lang="en-US" sz="2400" dirty="0" err="1"/>
              <a:t>SolutionDir</a:t>
            </a:r>
            <a:r>
              <a:rPr lang="en-US" sz="2400" dirty="0"/>
              <a:t>)Assets\*" "$(</a:t>
            </a:r>
            <a:r>
              <a:rPr lang="en-US" sz="2400" dirty="0" err="1"/>
              <a:t>OutDir</a:t>
            </a:r>
            <a:r>
              <a:rPr lang="en-US" sz="2400" dirty="0"/>
              <a:t>)Assets\" /s /r /y /q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(The video uses </a:t>
            </a:r>
            <a:r>
              <a:rPr lang="en-US" sz="2400" dirty="0" err="1"/>
              <a:t>ProjectDir</a:t>
            </a:r>
            <a:r>
              <a:rPr lang="en-US" sz="2400" dirty="0"/>
              <a:t> instead of </a:t>
            </a:r>
            <a:r>
              <a:rPr lang="en-US" sz="2400" dirty="0" err="1"/>
              <a:t>SolutionDir</a:t>
            </a:r>
            <a:r>
              <a:rPr lang="en-US" sz="2400" dirty="0"/>
              <a:t>. </a:t>
            </a:r>
            <a:r>
              <a:rPr lang="en-US" sz="2400" dirty="0" err="1"/>
              <a:t>SolutionDir</a:t>
            </a:r>
            <a:r>
              <a:rPr lang="en-US" sz="2400" dirty="0"/>
              <a:t> is the correct one)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63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F1EFF-837A-54E7-A146-C230CDEA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S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256BFA-CEBB-56FA-9F59-066DEDCE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A5E5-4055-1191-B9DC-44D544EC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B4AF7D6-7BFE-82EC-C95E-FE51B7A0EF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9463" y="1400175"/>
            <a:ext cx="55530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4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Subsystem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68504" y="1413326"/>
            <a:ext cx="112867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For “Configuration” set to “All Configurations”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“Configuration Properties-&gt;Linker&gt;System-&gt;</a:t>
            </a:r>
            <a:r>
              <a:rPr lang="en-US" sz="2400" dirty="0" err="1"/>
              <a:t>SubSystem</a:t>
            </a:r>
            <a:r>
              <a:rPr lang="en-US" sz="2400" dirty="0"/>
              <a:t>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“Windows(/SUBSYSTEM:WINDOWS)”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You may set the </a:t>
            </a:r>
            <a:r>
              <a:rPr lang="en-US" sz="2400" dirty="0" err="1"/>
              <a:t>Subsytem</a:t>
            </a:r>
            <a:r>
              <a:rPr lang="en-US" sz="2400" dirty="0"/>
              <a:t> to console to use “</a:t>
            </a:r>
            <a:r>
              <a:rPr lang="en-US" sz="2400" dirty="0" err="1"/>
              <a:t>printf</a:t>
            </a:r>
            <a:r>
              <a:rPr lang="en-US" sz="2400" dirty="0"/>
              <a:t>” for debugging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This should be set to Windows for submission.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5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456C-EED1-A0A0-B708-50CC9350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39DD2-8EF4-1CC4-219F-E817A0406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SG" dirty="0"/>
              <a:t>Add the given “</a:t>
            </a:r>
            <a:r>
              <a:rPr lang="en-SG" dirty="0" err="1"/>
              <a:t>main.c</a:t>
            </a:r>
            <a:r>
              <a:rPr lang="en-SG" dirty="0"/>
              <a:t>” to your “</a:t>
            </a:r>
            <a:r>
              <a:rPr lang="en-SG" dirty="0" err="1"/>
              <a:t>Src</a:t>
            </a:r>
            <a:r>
              <a:rPr lang="en-SG" dirty="0"/>
              <a:t>” folder</a:t>
            </a:r>
          </a:p>
          <a:p>
            <a:pPr>
              <a:buClr>
                <a:schemeClr val="tx1"/>
              </a:buClr>
            </a:pPr>
            <a:endParaRPr lang="en-SG" dirty="0"/>
          </a:p>
          <a:p>
            <a:pPr>
              <a:buClr>
                <a:schemeClr val="tx1"/>
              </a:buClr>
            </a:pPr>
            <a:r>
              <a:rPr lang="en-SG" dirty="0"/>
              <a:t>Add the given “DigiPen_Singapore_WEB_RED.png” to your “Assets” folder</a:t>
            </a:r>
          </a:p>
          <a:p>
            <a:pPr>
              <a:buClr>
                <a:schemeClr val="tx1"/>
              </a:buClr>
            </a:pPr>
            <a:endParaRPr lang="en-SG" dirty="0"/>
          </a:p>
          <a:p>
            <a:pPr>
              <a:buClr>
                <a:schemeClr val="tx1"/>
              </a:buClr>
            </a:pPr>
            <a:r>
              <a:rPr lang="en-SG" dirty="0"/>
              <a:t>Add “</a:t>
            </a:r>
            <a:r>
              <a:rPr lang="en-SG" dirty="0" err="1"/>
              <a:t>main.c</a:t>
            </a:r>
            <a:r>
              <a:rPr lang="en-SG" dirty="0"/>
              <a:t>” into your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AC207-1D85-6908-B3CA-74A51E7D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E49FB-16B2-6F14-E0C2-9AD87438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50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923BEA-FACC-6F50-13FA-985978ED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C8E47-AF28-C10D-E882-34A59E50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6F84D8F-CBF5-3255-0534-6D3EF9AD9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9463" y="1400175"/>
            <a:ext cx="55530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1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84415" y="1348593"/>
            <a:ext cx="4208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Launch Visual Studios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Create a new empty project</a:t>
            </a:r>
            <a:endParaRPr 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00AFD4-EB62-8177-D9F5-0DA2EE15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390" y="1160165"/>
            <a:ext cx="6833197" cy="45376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662062-4674-BEF3-C714-268ED8B76D32}"/>
              </a:ext>
            </a:extLst>
          </p:cNvPr>
          <p:cNvSpPr/>
          <p:nvPr/>
        </p:nvSpPr>
        <p:spPr>
          <a:xfrm>
            <a:off x="9033164" y="3768436"/>
            <a:ext cx="2576945" cy="481592"/>
          </a:xfrm>
          <a:prstGeom prst="rect">
            <a:avLst/>
          </a:prstGeom>
          <a:noFill/>
          <a:ln w="762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5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84415" y="1348593"/>
            <a:ext cx="4208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Launch Visual Studios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Create a new empty project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0627D78-DAB6-49BD-C94C-49521DD4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737" y="1545004"/>
            <a:ext cx="6805019" cy="45189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D7C8D2-A3F4-257D-DD97-BF86AFB26E03}"/>
              </a:ext>
            </a:extLst>
          </p:cNvPr>
          <p:cNvSpPr/>
          <p:nvPr/>
        </p:nvSpPr>
        <p:spPr>
          <a:xfrm>
            <a:off x="7820404" y="2574744"/>
            <a:ext cx="3590278" cy="580579"/>
          </a:xfrm>
          <a:prstGeom prst="rect">
            <a:avLst/>
          </a:prstGeom>
          <a:noFill/>
          <a:ln w="762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58777" y="1374415"/>
            <a:ext cx="42088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Choose a name for your project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Choose a location for where the project will reside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We will need to update this folder with some files later, so note where it is.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53A66F-C259-AA8E-D4B2-4A12EDE6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860" y="1133631"/>
            <a:ext cx="6759839" cy="44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58777" y="1374415"/>
            <a:ext cx="420881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Right click on the project to find project properties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You will need to edit project properties in the later steps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Within the project properties, find “Configuration Manager”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Remove the “x86” option from the “solution platforms”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This means we will only be developing 64bit software.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7D18C8D6-F6F2-277F-A585-D58DD56E46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712.48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7593" y="150312"/>
            <a:ext cx="6925239" cy="57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0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58777" y="1374415"/>
            <a:ext cx="4208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“Configuration Manager”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Remove “Win32” option from the “Project Platform”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B922BBD7-DD7B-B465-0571-3C9DF5EF8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2641" y="1134356"/>
            <a:ext cx="7489359" cy="45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68505" y="1413326"/>
            <a:ext cx="4208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Let us look at the folder containing the project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C875566-6352-E617-5CAF-CE3B6E5D9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-1" r="2570" b="59870"/>
          <a:stretch/>
        </p:blipFill>
        <p:spPr>
          <a:xfrm>
            <a:off x="4348264" y="1128393"/>
            <a:ext cx="7276289" cy="179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D6EF92-B03F-00F6-822B-8553709F9A3E}"/>
              </a:ext>
            </a:extLst>
          </p:cNvPr>
          <p:cNvSpPr txBox="1"/>
          <p:nvPr/>
        </p:nvSpPr>
        <p:spPr>
          <a:xfrm>
            <a:off x="668504" y="3327287"/>
            <a:ext cx="36797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If you are unable to see the “.vs” file, click on View-&gt;Check the box next to “Hidden Items”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Some hidden items will need to be deleted before you do submissions</a:t>
            </a:r>
          </a:p>
          <a:p>
            <a:pPr marL="800100" lvl="1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1E9FD202-822C-13C2-390A-5D236FCE0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8192" y="3429000"/>
            <a:ext cx="6591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C276-1728-92F1-2D83-4D93BE93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B26DD-A39B-89C1-1779-E2448E33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51D7-F1C8-24D3-C70E-92917F8D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8EA3D-BE5B-F7EC-F207-12724DC7F97C}"/>
              </a:ext>
            </a:extLst>
          </p:cNvPr>
          <p:cNvSpPr txBox="1"/>
          <p:nvPr/>
        </p:nvSpPr>
        <p:spPr>
          <a:xfrm>
            <a:off x="668505" y="1413326"/>
            <a:ext cx="42088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Create the following folders in this directory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Src</a:t>
            </a:r>
            <a:r>
              <a:rPr lang="en-US" sz="2400" dirty="0"/>
              <a:t> : For .c files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Inc: For .h files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Extern: For </a:t>
            </a:r>
            <a:r>
              <a:rPr lang="en-US" sz="2400" dirty="0" err="1"/>
              <a:t>CProcessing</a:t>
            </a:r>
            <a:r>
              <a:rPr lang="en-US" sz="2400" dirty="0"/>
              <a:t> files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Assets: For textures, audio and other data files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9A73B1E-9067-7A3D-DABB-F56F17773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46" t="10722" r="13560" b="39173"/>
          <a:stretch/>
        </p:blipFill>
        <p:spPr>
          <a:xfrm>
            <a:off x="4795735" y="1964986"/>
            <a:ext cx="7161188" cy="32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73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000000"/>
      </a:accent1>
      <a:accent2>
        <a:srgbClr val="98012E"/>
      </a:accent2>
      <a:accent3>
        <a:srgbClr val="EAAD00"/>
      </a:accent3>
      <a:accent4>
        <a:srgbClr val="005C2A"/>
      </a:accent4>
      <a:accent5>
        <a:srgbClr val="194C9F"/>
      </a:accent5>
      <a:accent6>
        <a:srgbClr val="BE4712"/>
      </a:accent6>
      <a:hlink>
        <a:srgbClr val="282F76"/>
      </a:hlink>
      <a:folHlink>
        <a:srgbClr val="96A9A9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6318</TotalTime>
  <Words>1068</Words>
  <Application>Microsoft Office PowerPoint</Application>
  <PresentationFormat>Widescreen</PresentationFormat>
  <Paragraphs>192</Paragraphs>
  <Slides>26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Wingdings</vt:lpstr>
      <vt:lpstr>Retrospect</vt:lpstr>
      <vt:lpstr>CSD 1401  </vt:lpstr>
      <vt:lpstr>What you need</vt:lpstr>
      <vt:lpstr>Steps</vt:lpstr>
      <vt:lpstr>Steps</vt:lpstr>
      <vt:lpstr>Steps</vt:lpstr>
      <vt:lpstr>Steps</vt:lpstr>
      <vt:lpstr>Steps</vt:lpstr>
      <vt:lpstr>Steps</vt:lpstr>
      <vt:lpstr>Steps</vt:lpstr>
      <vt:lpstr>Steps</vt:lpstr>
      <vt:lpstr>Linking lib&amp;inc of CProcessing to solution</vt:lpstr>
      <vt:lpstr>PowerPoint Presentation</vt:lpstr>
      <vt:lpstr>Steps</vt:lpstr>
      <vt:lpstr>PowerPoint Presentation</vt:lpstr>
      <vt:lpstr>Complying with CProcessing Entry Point</vt:lpstr>
      <vt:lpstr>PowerPoint Presentation</vt:lpstr>
      <vt:lpstr>Choosing directories for work</vt:lpstr>
      <vt:lpstr>PowerPoint Presentation</vt:lpstr>
      <vt:lpstr>Linking Dependencies</vt:lpstr>
      <vt:lpstr>PowerPoint Presentation</vt:lpstr>
      <vt:lpstr>Copying Assets and libraries to output dir</vt:lpstr>
      <vt:lpstr>Copying Assets and libraries to output dir</vt:lpstr>
      <vt:lpstr>Example</vt:lpstr>
      <vt:lpstr>Subsystem</vt:lpstr>
      <vt:lpstr>Testing</vt:lpstr>
      <vt:lpstr>PowerPoint Presentation</vt:lpstr>
    </vt:vector>
  </TitlesOfParts>
  <Company>DigiPen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Rowan</dc:creator>
  <cp:lastModifiedBy>Cheng Ding Xiang</cp:lastModifiedBy>
  <cp:revision>118</cp:revision>
  <dcterms:created xsi:type="dcterms:W3CDTF">2014-08-29T20:52:27Z</dcterms:created>
  <dcterms:modified xsi:type="dcterms:W3CDTF">2022-09-02T12:47:21Z</dcterms:modified>
</cp:coreProperties>
</file>